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26" r:id="rId2"/>
    <p:sldId id="427" r:id="rId3"/>
    <p:sldId id="428" r:id="rId4"/>
    <p:sldId id="425" r:id="rId5"/>
    <p:sldId id="456" r:id="rId6"/>
    <p:sldId id="457" r:id="rId7"/>
    <p:sldId id="458" r:id="rId8"/>
    <p:sldId id="365" r:id="rId9"/>
    <p:sldId id="366" r:id="rId10"/>
    <p:sldId id="467" r:id="rId11"/>
    <p:sldId id="481" r:id="rId12"/>
    <p:sldId id="482" r:id="rId13"/>
    <p:sldId id="483" r:id="rId14"/>
    <p:sldId id="263" r:id="rId15"/>
    <p:sldId id="327" r:id="rId16"/>
    <p:sldId id="461" r:id="rId17"/>
    <p:sldId id="443" r:id="rId18"/>
    <p:sldId id="478" r:id="rId19"/>
    <p:sldId id="264" r:id="rId20"/>
    <p:sldId id="462" r:id="rId21"/>
    <p:sldId id="315" r:id="rId22"/>
    <p:sldId id="452" r:id="rId23"/>
    <p:sldId id="486" r:id="rId24"/>
    <p:sldId id="282" r:id="rId25"/>
    <p:sldId id="285" r:id="rId26"/>
    <p:sldId id="480" r:id="rId27"/>
    <p:sldId id="479" r:id="rId28"/>
    <p:sldId id="287" r:id="rId29"/>
    <p:sldId id="284" r:id="rId30"/>
    <p:sldId id="463" r:id="rId31"/>
    <p:sldId id="464" r:id="rId32"/>
    <p:sldId id="286" r:id="rId33"/>
    <p:sldId id="476" r:id="rId34"/>
    <p:sldId id="288" r:id="rId35"/>
    <p:sldId id="436" r:id="rId36"/>
    <p:sldId id="447" r:id="rId37"/>
    <p:sldId id="484" r:id="rId38"/>
    <p:sldId id="485" r:id="rId39"/>
    <p:sldId id="44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9" autoAdjust="0"/>
    <p:restoredTop sz="95935" autoAdjust="0"/>
  </p:normalViewPr>
  <p:slideViewPr>
    <p:cSldViewPr>
      <p:cViewPr>
        <p:scale>
          <a:sx n="93" d="100"/>
          <a:sy n="93" d="100"/>
        </p:scale>
        <p:origin x="-1274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3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eorgiapoliticalreview.com/wp-content/uploads/2013/09/class-hand.jp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4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audio" Target="../media/audio1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1.wav"/><Relationship Id="rId7" Type="http://schemas.openxmlformats.org/officeDocument/2006/relationships/hyperlink" Target="http://www.backpackers.com.tw/forum/gallery/images/24420/1_2a3f183481280cc0954462ecc7e927f0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6.png"/><Relationship Id="rId4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blab.rehab.med.ubc.ca/files/2014/04/WalkingGroup.jpg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第九課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：夏季運動會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9-2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551839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5814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4495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4864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685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9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5593842"/>
            <a:ext cx="4800601" cy="1264158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4191000" y="54864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09-t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9-26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52400" y="0"/>
            <a:ext cx="8991600" cy="819902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9-2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9144000" cy="45720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762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5908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5052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4958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4864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33800" y="449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28800" y="4724400"/>
            <a:ext cx="7315200" cy="2133601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6248400" y="2590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96200" y="3505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81600" y="1600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9-30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990600"/>
            <a:ext cx="9144000" cy="1702768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667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6764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3810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229600" y="16764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9-3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24788" y="4648200"/>
            <a:ext cx="4619212" cy="1981200"/>
          </a:xfrm>
          <a:prstGeom prst="rect">
            <a:avLst/>
          </a:prstGeom>
          <a:noFill/>
        </p:spPr>
      </p:pic>
      <p:pic>
        <p:nvPicPr>
          <p:cNvPr id="3076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048000"/>
            <a:ext cx="6400800" cy="1743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19800" y="11430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季節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3276600"/>
            <a:ext cx="1219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四季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esktop\meizhou pics\49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1905000" y="914400"/>
            <a:ext cx="1447800" cy="1330134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3429000" y="685800"/>
            <a:ext cx="1752600" cy="1323439"/>
            <a:chOff x="3048000" y="1143000"/>
            <a:chExt cx="1752600" cy="1323439"/>
          </a:xfrm>
        </p:grpSpPr>
        <p:sp>
          <p:nvSpPr>
            <p:cNvPr id="22" name="TextBox 21"/>
            <p:cNvSpPr txBox="1"/>
            <p:nvPr/>
          </p:nvSpPr>
          <p:spPr>
            <a:xfrm>
              <a:off x="3048000" y="1143000"/>
              <a:ext cx="1752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8000" dirty="0" smtClean="0">
                  <a:latin typeface="Adobe Kaiti Std R" pitchFamily="18" charset="-128"/>
                  <a:ea typeface="Adobe Kaiti Std R" pitchFamily="18" charset="-128"/>
                </a:rPr>
                <a:t>禾</a:t>
              </a:r>
              <a:endParaRPr lang="en-US" sz="80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05200" y="19812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81400" y="1295400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4" descr="C:\Users\Meishing\Desktop\meizhou pics\49-3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20625"/>
            <a:ext cx="9144000" cy="1676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9600" y="62732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春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273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夏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62732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61970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冬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8" name="Straight Arrow Connector 17"/>
          <p:cNvCxnSpPr>
            <a:stCxn id="12" idx="2"/>
          </p:cNvCxnSpPr>
          <p:nvPr/>
        </p:nvCxnSpPr>
        <p:spPr>
          <a:xfrm flipH="1">
            <a:off x="1524000" y="3922931"/>
            <a:ext cx="3124200" cy="8014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 flipH="1">
            <a:off x="3733800" y="3922931"/>
            <a:ext cx="914400" cy="8776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</p:cNvCxnSpPr>
          <p:nvPr/>
        </p:nvCxnSpPr>
        <p:spPr>
          <a:xfrm>
            <a:off x="4648200" y="3922931"/>
            <a:ext cx="1143000" cy="7252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2"/>
          </p:cNvCxnSpPr>
          <p:nvPr/>
        </p:nvCxnSpPr>
        <p:spPr>
          <a:xfrm>
            <a:off x="4648200" y="3922931"/>
            <a:ext cx="3200400" cy="572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48200" y="2057400"/>
            <a:ext cx="1219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春季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1200" y="2057400"/>
            <a:ext cx="1219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夏季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24800" y="2057400"/>
            <a:ext cx="1219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冬季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2057400"/>
            <a:ext cx="11430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秋季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3400" y="2870828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夏天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" name="Picture 2" descr="C:\Users\Meishing\Desktop\meizhou pics\49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304800" y="914400"/>
            <a:ext cx="1447800" cy="1330134"/>
          </a:xfrm>
          <a:prstGeom prst="rect">
            <a:avLst/>
          </a:prstGeom>
          <a:noFill/>
        </p:spPr>
      </p:pic>
      <p:cxnSp>
        <p:nvCxnSpPr>
          <p:cNvPr id="41" name="Straight Arrow Connector 40"/>
          <p:cNvCxnSpPr/>
          <p:nvPr/>
        </p:nvCxnSpPr>
        <p:spPr>
          <a:xfrm>
            <a:off x="1981200" y="3581400"/>
            <a:ext cx="1143000" cy="12192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7" grpId="0"/>
      <p:bldP spid="27" grpId="1"/>
      <p:bldP spid="13" grpId="0"/>
      <p:bldP spid="14" grpId="0"/>
      <p:bldP spid="15" grpId="0"/>
      <p:bldP spid="16" grpId="0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Meishing\Desktop\meizhou pics\49-3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181601"/>
            <a:ext cx="9144000" cy="1676400"/>
          </a:xfrm>
          <a:prstGeom prst="rect">
            <a:avLst/>
          </a:prstGeom>
          <a:noFill/>
        </p:spPr>
      </p:pic>
      <p:pic>
        <p:nvPicPr>
          <p:cNvPr id="4099" name="Picture 3" descr="C:\Users\Meishing\Desktop\meizhou pics\49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518614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676400" y="1219200"/>
            <a:ext cx="708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76400" y="2057400"/>
            <a:ext cx="175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2819400"/>
            <a:ext cx="457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76400" y="35814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0" y="5334000"/>
            <a:ext cx="1981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676400" y="4343400"/>
            <a:ext cx="5181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76400" y="5105400"/>
            <a:ext cx="5257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362200" y="5334000"/>
            <a:ext cx="1981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00600" y="5257800"/>
            <a:ext cx="19812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62800" y="5105400"/>
            <a:ext cx="19812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676400" y="22098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676400" y="28956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600200" y="36576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600200" y="44196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324600" y="26670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舉手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5400" y="28956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舉行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2" descr="C:\Users\Meishing\Desktop\meizhou pics\49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1066800" y="1066800"/>
            <a:ext cx="1905000" cy="1750176"/>
          </a:xfrm>
          <a:prstGeom prst="rect">
            <a:avLst/>
          </a:prstGeom>
          <a:noFill/>
        </p:spPr>
      </p:pic>
      <p:pic>
        <p:nvPicPr>
          <p:cNvPr id="3074" name="Picture 2" descr="C:\Users\Meishing\Desktop\meizhou pics\舉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838200"/>
            <a:ext cx="1447800" cy="1887020"/>
          </a:xfrm>
          <a:prstGeom prst="rect">
            <a:avLst/>
          </a:prstGeom>
          <a:noFill/>
        </p:spPr>
      </p:pic>
      <p:pic>
        <p:nvPicPr>
          <p:cNvPr id="43010" name="Picture 2" descr="class han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505200"/>
            <a:ext cx="2857500" cy="1905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876800" y="5562600"/>
            <a:ext cx="426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http://georgiapoliticalreview.com/hey-ladies-put-your-hands-in-the-air/</a:t>
            </a:r>
            <a:endParaRPr lang="en-US" sz="1000" dirty="0"/>
          </a:p>
        </p:txBody>
      </p:sp>
      <p:pic>
        <p:nvPicPr>
          <p:cNvPr id="43011" name="Picture 3" descr="C:\Users\Meishing\Desktop\課本故事圖檔\L7-5 (1)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3733800"/>
            <a:ext cx="2133600" cy="2141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eishing\Desktop\meizhou pics\49-3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60517" cy="4724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95400" y="28194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3733800"/>
            <a:ext cx="4876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47244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5638800"/>
            <a:ext cx="4419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086600" y="2743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經理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00" y="2743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經過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6211669"/>
            <a:ext cx="6934200" cy="646331"/>
            <a:chOff x="762000" y="3810000"/>
            <a:chExt cx="5105400" cy="646331"/>
          </a:xfrm>
        </p:grpSpPr>
        <p:sp>
          <p:nvSpPr>
            <p:cNvPr id="45" name="TextBox 44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這本故事書你看完了嗎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46" name="Action Button: Sound 45">
              <a:hlinkClick r:id="" action="ppaction://noaction" highlightClick="1"/>
            </p:cNvPr>
            <p:cNvSpPr/>
            <p:nvPr/>
          </p:nvSpPr>
          <p:spPr>
            <a:xfrm>
              <a:off x="5081954" y="4075331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5" name="Picture 2" descr="C:\Users\Meishing\Desktop\meizhou pics\49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7500" r="29167"/>
          <a:stretch>
            <a:fillRect/>
          </a:stretch>
        </p:blipFill>
        <p:spPr bwMode="auto">
          <a:xfrm>
            <a:off x="5105400" y="1066800"/>
            <a:ext cx="1447800" cy="124700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10400" y="990600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糹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5287" y="1052155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巠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27432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已經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2" descr="C:\Users\Meishing\Desktop\meizhou pics\49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3333" r="44167"/>
          <a:stretch>
            <a:fillRect/>
          </a:stretch>
        </p:blipFill>
        <p:spPr bwMode="auto">
          <a:xfrm>
            <a:off x="838200" y="1091572"/>
            <a:ext cx="1447800" cy="133013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526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相似字：己</a:t>
            </a:r>
            <a:endParaRPr lang="en-US" sz="2400" dirty="0"/>
          </a:p>
        </p:txBody>
      </p:sp>
      <p:pic>
        <p:nvPicPr>
          <p:cNvPr id="39938" name="Picture 2" descr="http://www.restaurantmanager.net/images/restaurant-mana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587635"/>
            <a:ext cx="2019300" cy="2184516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952374" y="5791200"/>
            <a:ext cx="21916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http://www.restaurantmanager.net/</a:t>
            </a:r>
            <a:endParaRPr lang="en-US" sz="1000" dirty="0"/>
          </a:p>
        </p:txBody>
      </p:sp>
      <p:pic>
        <p:nvPicPr>
          <p:cNvPr id="39939" name="Picture 3" descr="C:\Users\Meishing\Desktop\課本故事圖檔\L5-10 (1)\510-p-18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67200" y="3657600"/>
            <a:ext cx="248602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572000" y="571500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美洲華語第五冊第十課故事</a:t>
            </a:r>
            <a:endParaRPr lang="en-US" sz="800" dirty="0"/>
          </a:p>
        </p:txBody>
      </p:sp>
      <p:pic>
        <p:nvPicPr>
          <p:cNvPr id="39940" name="Picture 4" descr="C:\Users\Meishing\Desktop\課本故事圖檔\L2-8 (1)\3.jp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3581400"/>
            <a:ext cx="2290763" cy="169290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33400" y="533400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/>
              <a:t>美洲華語第二冊第八課故事</a:t>
            </a:r>
            <a:endParaRPr lang="en-US" sz="800" dirty="0"/>
          </a:p>
        </p:txBody>
      </p:sp>
      <p:cxnSp>
        <p:nvCxnSpPr>
          <p:cNvPr id="23" name="Straight Arrow Connector 22"/>
          <p:cNvCxnSpPr>
            <a:stCxn id="18" idx="2"/>
          </p:cNvCxnSpPr>
          <p:nvPr/>
        </p:nvCxnSpPr>
        <p:spPr>
          <a:xfrm>
            <a:off x="7962900" y="3389531"/>
            <a:ext cx="114300" cy="191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16" grpId="0"/>
      <p:bldP spid="16" grpId="1"/>
      <p:bldP spid="17" grpId="1"/>
      <p:bldP spid="17" grpId="2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49-34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8112320" cy="4800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28956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3810000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4800600"/>
            <a:ext cx="5257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71600" y="5715000"/>
            <a:ext cx="426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429000" y="990600"/>
            <a:ext cx="2057400" cy="1569660"/>
            <a:chOff x="3581400" y="2667000"/>
            <a:chExt cx="2057400" cy="1569660"/>
          </a:xfrm>
        </p:grpSpPr>
        <p:sp>
          <p:nvSpPr>
            <p:cNvPr id="15" name="TextBox 14"/>
            <p:cNvSpPr txBox="1"/>
            <p:nvPr/>
          </p:nvSpPr>
          <p:spPr>
            <a:xfrm>
              <a:off x="3581400" y="2667000"/>
              <a:ext cx="2057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9600" dirty="0" smtClean="0">
                  <a:solidFill>
                    <a:srgbClr val="FF0000"/>
                  </a:solidFill>
                  <a:latin typeface="Adobe Kaiti Std R" pitchFamily="18" charset="-128"/>
                  <a:ea typeface="Adobe Kaiti Std R" pitchFamily="18" charset="-128"/>
                </a:rPr>
                <a:t>女</a:t>
              </a:r>
              <a:endParaRPr lang="en-US" sz="96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72000" y="31242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95400" y="29718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開始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38600" y="9906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台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49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500" r="14166"/>
          <a:stretch>
            <a:fillRect/>
          </a:stretch>
        </p:blipFill>
        <p:spPr bwMode="auto">
          <a:xfrm>
            <a:off x="838200" y="1066800"/>
            <a:ext cx="1484610" cy="1278706"/>
          </a:xfrm>
          <a:prstGeom prst="rect">
            <a:avLst/>
          </a:prstGeom>
          <a:noFill/>
        </p:spPr>
      </p:pic>
      <p:pic>
        <p:nvPicPr>
          <p:cNvPr id="36866" name="Picture 2" descr="100m-starting-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038600"/>
            <a:ext cx="3770486" cy="233362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/>
      <p:bldP spid="3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24600" y="12192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賽跑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3276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比賽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 descr="C:\Users\Meishing\Desktop\meizhou pics\49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838199" y="1143000"/>
            <a:ext cx="1474763" cy="135490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895600" y="1066800"/>
            <a:ext cx="1371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latin typeface="Adobe Kaiti Std R" pitchFamily="18" charset="-128"/>
                <a:ea typeface="Adobe Kaiti Std R" pitchFamily="18" charset="-128"/>
              </a:rPr>
              <a:t>賽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352800" y="2030520"/>
            <a:ext cx="574675" cy="609600"/>
            <a:chOff x="3200400" y="3048000"/>
            <a:chExt cx="1641475" cy="1589088"/>
          </a:xfrm>
        </p:grpSpPr>
        <p:grpSp>
          <p:nvGrpSpPr>
            <p:cNvPr id="27" name="Group 78"/>
            <p:cNvGrpSpPr/>
            <p:nvPr/>
          </p:nvGrpSpPr>
          <p:grpSpPr>
            <a:xfrm>
              <a:off x="3506985" y="3048000"/>
              <a:ext cx="1230740" cy="1102829"/>
              <a:chOff x="3506985" y="3048000"/>
              <a:chExt cx="1230740" cy="1102829"/>
            </a:xfrm>
          </p:grpSpPr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506985" y="3134582"/>
                <a:ext cx="200234" cy="995257"/>
              </a:xfrm>
              <a:custGeom>
                <a:avLst/>
                <a:gdLst>
                  <a:gd name="T0" fmla="*/ 188 w 545"/>
                  <a:gd name="T1" fmla="*/ 2 h 2275"/>
                  <a:gd name="T2" fmla="*/ 269 w 545"/>
                  <a:gd name="T3" fmla="*/ 9 h 2275"/>
                  <a:gd name="T4" fmla="*/ 359 w 545"/>
                  <a:gd name="T5" fmla="*/ 31 h 2275"/>
                  <a:gd name="T6" fmla="*/ 451 w 545"/>
                  <a:gd name="T7" fmla="*/ 71 h 2275"/>
                  <a:gd name="T8" fmla="*/ 497 w 545"/>
                  <a:gd name="T9" fmla="*/ 111 h 2275"/>
                  <a:gd name="T10" fmla="*/ 528 w 545"/>
                  <a:gd name="T11" fmla="*/ 157 h 2275"/>
                  <a:gd name="T12" fmla="*/ 543 w 545"/>
                  <a:gd name="T13" fmla="*/ 211 h 2275"/>
                  <a:gd name="T14" fmla="*/ 539 w 545"/>
                  <a:gd name="T15" fmla="*/ 445 h 2275"/>
                  <a:gd name="T16" fmla="*/ 530 w 545"/>
                  <a:gd name="T17" fmla="*/ 818 h 2275"/>
                  <a:gd name="T18" fmla="*/ 520 w 545"/>
                  <a:gd name="T19" fmla="*/ 1146 h 2275"/>
                  <a:gd name="T20" fmla="*/ 509 w 545"/>
                  <a:gd name="T21" fmla="*/ 1428 h 2275"/>
                  <a:gd name="T22" fmla="*/ 495 w 545"/>
                  <a:gd name="T23" fmla="*/ 1666 h 2275"/>
                  <a:gd name="T24" fmla="*/ 482 w 545"/>
                  <a:gd name="T25" fmla="*/ 1860 h 2275"/>
                  <a:gd name="T26" fmla="*/ 468 w 545"/>
                  <a:gd name="T27" fmla="*/ 2008 h 2275"/>
                  <a:gd name="T28" fmla="*/ 455 w 545"/>
                  <a:gd name="T29" fmla="*/ 2111 h 2275"/>
                  <a:gd name="T30" fmla="*/ 440 w 545"/>
                  <a:gd name="T31" fmla="*/ 2177 h 2275"/>
                  <a:gd name="T32" fmla="*/ 422 w 545"/>
                  <a:gd name="T33" fmla="*/ 2225 h 2275"/>
                  <a:gd name="T34" fmla="*/ 399 w 545"/>
                  <a:gd name="T35" fmla="*/ 2255 h 2275"/>
                  <a:gd name="T36" fmla="*/ 372 w 545"/>
                  <a:gd name="T37" fmla="*/ 2273 h 2275"/>
                  <a:gd name="T38" fmla="*/ 334 w 545"/>
                  <a:gd name="T39" fmla="*/ 2273 h 2275"/>
                  <a:gd name="T40" fmla="*/ 284 w 545"/>
                  <a:gd name="T41" fmla="*/ 2257 h 2275"/>
                  <a:gd name="T42" fmla="*/ 238 w 545"/>
                  <a:gd name="T43" fmla="*/ 2227 h 2275"/>
                  <a:gd name="T44" fmla="*/ 192 w 545"/>
                  <a:gd name="T45" fmla="*/ 2181 h 2275"/>
                  <a:gd name="T46" fmla="*/ 142 w 545"/>
                  <a:gd name="T47" fmla="*/ 2113 h 2275"/>
                  <a:gd name="T48" fmla="*/ 98 w 545"/>
                  <a:gd name="T49" fmla="*/ 2037 h 2275"/>
                  <a:gd name="T50" fmla="*/ 67 w 545"/>
                  <a:gd name="T51" fmla="*/ 1960 h 2275"/>
                  <a:gd name="T52" fmla="*/ 52 w 545"/>
                  <a:gd name="T53" fmla="*/ 1883 h 2275"/>
                  <a:gd name="T54" fmla="*/ 50 w 545"/>
                  <a:gd name="T55" fmla="*/ 1814 h 2275"/>
                  <a:gd name="T56" fmla="*/ 63 w 545"/>
                  <a:gd name="T57" fmla="*/ 1760 h 2275"/>
                  <a:gd name="T58" fmla="*/ 84 w 545"/>
                  <a:gd name="T59" fmla="*/ 1699 h 2275"/>
                  <a:gd name="T60" fmla="*/ 106 w 545"/>
                  <a:gd name="T61" fmla="*/ 1616 h 2275"/>
                  <a:gd name="T62" fmla="*/ 125 w 545"/>
                  <a:gd name="T63" fmla="*/ 1516 h 2275"/>
                  <a:gd name="T64" fmla="*/ 140 w 545"/>
                  <a:gd name="T65" fmla="*/ 1401 h 2275"/>
                  <a:gd name="T66" fmla="*/ 152 w 545"/>
                  <a:gd name="T67" fmla="*/ 1303 h 2275"/>
                  <a:gd name="T68" fmla="*/ 157 w 545"/>
                  <a:gd name="T69" fmla="*/ 1228 h 2275"/>
                  <a:gd name="T70" fmla="*/ 165 w 545"/>
                  <a:gd name="T71" fmla="*/ 1144 h 2275"/>
                  <a:gd name="T72" fmla="*/ 169 w 545"/>
                  <a:gd name="T73" fmla="*/ 1048 h 2275"/>
                  <a:gd name="T74" fmla="*/ 173 w 545"/>
                  <a:gd name="T75" fmla="*/ 942 h 2275"/>
                  <a:gd name="T76" fmla="*/ 177 w 545"/>
                  <a:gd name="T77" fmla="*/ 827 h 2275"/>
                  <a:gd name="T78" fmla="*/ 179 w 545"/>
                  <a:gd name="T79" fmla="*/ 699 h 2275"/>
                  <a:gd name="T80" fmla="*/ 179 w 545"/>
                  <a:gd name="T81" fmla="*/ 562 h 2275"/>
                  <a:gd name="T82" fmla="*/ 177 w 545"/>
                  <a:gd name="T83" fmla="*/ 428 h 2275"/>
                  <a:gd name="T84" fmla="*/ 161 w 545"/>
                  <a:gd name="T85" fmla="*/ 320 h 2275"/>
                  <a:gd name="T86" fmla="*/ 129 w 545"/>
                  <a:gd name="T87" fmla="*/ 230 h 2275"/>
                  <a:gd name="T88" fmla="*/ 81 w 545"/>
                  <a:gd name="T89" fmla="*/ 157 h 2275"/>
                  <a:gd name="T90" fmla="*/ 27 w 545"/>
                  <a:gd name="T91" fmla="*/ 107 h 2275"/>
                  <a:gd name="T92" fmla="*/ 4 w 545"/>
                  <a:gd name="T93" fmla="*/ 77 h 2275"/>
                  <a:gd name="T94" fmla="*/ 2 w 545"/>
                  <a:gd name="T95" fmla="*/ 52 h 2275"/>
                  <a:gd name="T96" fmla="*/ 17 w 545"/>
                  <a:gd name="T97" fmla="*/ 27 h 2275"/>
                  <a:gd name="T98" fmla="*/ 48 w 545"/>
                  <a:gd name="T99" fmla="*/ 9 h 2275"/>
                  <a:gd name="T100" fmla="*/ 94 w 545"/>
                  <a:gd name="T101" fmla="*/ 2 h 227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45"/>
                  <a:gd name="T154" fmla="*/ 0 h 2275"/>
                  <a:gd name="T155" fmla="*/ 545 w 545"/>
                  <a:gd name="T156" fmla="*/ 2275 h 227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45" h="2275">
                    <a:moveTo>
                      <a:pt x="123" y="0"/>
                    </a:moveTo>
                    <a:lnTo>
                      <a:pt x="144" y="0"/>
                    </a:lnTo>
                    <a:lnTo>
                      <a:pt x="167" y="2"/>
                    </a:lnTo>
                    <a:lnTo>
                      <a:pt x="188" y="2"/>
                    </a:lnTo>
                    <a:lnTo>
                      <a:pt x="209" y="4"/>
                    </a:lnTo>
                    <a:lnTo>
                      <a:pt x="230" y="6"/>
                    </a:lnTo>
                    <a:lnTo>
                      <a:pt x="250" y="8"/>
                    </a:lnTo>
                    <a:lnTo>
                      <a:pt x="269" y="9"/>
                    </a:lnTo>
                    <a:lnTo>
                      <a:pt x="288" y="13"/>
                    </a:lnTo>
                    <a:lnTo>
                      <a:pt x="307" y="17"/>
                    </a:lnTo>
                    <a:lnTo>
                      <a:pt x="324" y="21"/>
                    </a:lnTo>
                    <a:lnTo>
                      <a:pt x="359" y="31"/>
                    </a:lnTo>
                    <a:lnTo>
                      <a:pt x="392" y="42"/>
                    </a:lnTo>
                    <a:lnTo>
                      <a:pt x="422" y="56"/>
                    </a:lnTo>
                    <a:lnTo>
                      <a:pt x="438" y="63"/>
                    </a:lnTo>
                    <a:lnTo>
                      <a:pt x="451" y="71"/>
                    </a:lnTo>
                    <a:lnTo>
                      <a:pt x="465" y="80"/>
                    </a:lnTo>
                    <a:lnTo>
                      <a:pt x="476" y="90"/>
                    </a:lnTo>
                    <a:lnTo>
                      <a:pt x="488" y="100"/>
                    </a:lnTo>
                    <a:lnTo>
                      <a:pt x="497" y="111"/>
                    </a:lnTo>
                    <a:lnTo>
                      <a:pt x="505" y="121"/>
                    </a:lnTo>
                    <a:lnTo>
                      <a:pt x="514" y="132"/>
                    </a:lnTo>
                    <a:lnTo>
                      <a:pt x="520" y="144"/>
                    </a:lnTo>
                    <a:lnTo>
                      <a:pt x="528" y="157"/>
                    </a:lnTo>
                    <a:lnTo>
                      <a:pt x="532" y="171"/>
                    </a:lnTo>
                    <a:lnTo>
                      <a:pt x="537" y="182"/>
                    </a:lnTo>
                    <a:lnTo>
                      <a:pt x="539" y="198"/>
                    </a:lnTo>
                    <a:lnTo>
                      <a:pt x="543" y="211"/>
                    </a:lnTo>
                    <a:lnTo>
                      <a:pt x="543" y="226"/>
                    </a:lnTo>
                    <a:lnTo>
                      <a:pt x="545" y="242"/>
                    </a:lnTo>
                    <a:lnTo>
                      <a:pt x="541" y="345"/>
                    </a:lnTo>
                    <a:lnTo>
                      <a:pt x="539" y="445"/>
                    </a:lnTo>
                    <a:lnTo>
                      <a:pt x="537" y="543"/>
                    </a:lnTo>
                    <a:lnTo>
                      <a:pt x="536" y="637"/>
                    </a:lnTo>
                    <a:lnTo>
                      <a:pt x="532" y="729"/>
                    </a:lnTo>
                    <a:lnTo>
                      <a:pt x="530" y="818"/>
                    </a:lnTo>
                    <a:lnTo>
                      <a:pt x="528" y="904"/>
                    </a:lnTo>
                    <a:lnTo>
                      <a:pt x="524" y="987"/>
                    </a:lnTo>
                    <a:lnTo>
                      <a:pt x="522" y="1067"/>
                    </a:lnTo>
                    <a:lnTo>
                      <a:pt x="520" y="1146"/>
                    </a:lnTo>
                    <a:lnTo>
                      <a:pt x="516" y="1221"/>
                    </a:lnTo>
                    <a:lnTo>
                      <a:pt x="514" y="1292"/>
                    </a:lnTo>
                    <a:lnTo>
                      <a:pt x="511" y="1361"/>
                    </a:lnTo>
                    <a:lnTo>
                      <a:pt x="509" y="1428"/>
                    </a:lnTo>
                    <a:lnTo>
                      <a:pt x="505" y="1491"/>
                    </a:lnTo>
                    <a:lnTo>
                      <a:pt x="501" y="1553"/>
                    </a:lnTo>
                    <a:lnTo>
                      <a:pt x="499" y="1610"/>
                    </a:lnTo>
                    <a:lnTo>
                      <a:pt x="495" y="1666"/>
                    </a:lnTo>
                    <a:lnTo>
                      <a:pt x="491" y="1718"/>
                    </a:lnTo>
                    <a:lnTo>
                      <a:pt x="489" y="1768"/>
                    </a:lnTo>
                    <a:lnTo>
                      <a:pt x="486" y="1816"/>
                    </a:lnTo>
                    <a:lnTo>
                      <a:pt x="482" y="1860"/>
                    </a:lnTo>
                    <a:lnTo>
                      <a:pt x="480" y="1900"/>
                    </a:lnTo>
                    <a:lnTo>
                      <a:pt x="476" y="1939"/>
                    </a:lnTo>
                    <a:lnTo>
                      <a:pt x="472" y="1975"/>
                    </a:lnTo>
                    <a:lnTo>
                      <a:pt x="468" y="2008"/>
                    </a:lnTo>
                    <a:lnTo>
                      <a:pt x="465" y="2038"/>
                    </a:lnTo>
                    <a:lnTo>
                      <a:pt x="463" y="2065"/>
                    </a:lnTo>
                    <a:lnTo>
                      <a:pt x="459" y="2090"/>
                    </a:lnTo>
                    <a:lnTo>
                      <a:pt x="455" y="2111"/>
                    </a:lnTo>
                    <a:lnTo>
                      <a:pt x="451" y="2131"/>
                    </a:lnTo>
                    <a:lnTo>
                      <a:pt x="447" y="2148"/>
                    </a:lnTo>
                    <a:lnTo>
                      <a:pt x="443" y="2163"/>
                    </a:lnTo>
                    <a:lnTo>
                      <a:pt x="440" y="2177"/>
                    </a:lnTo>
                    <a:lnTo>
                      <a:pt x="436" y="2190"/>
                    </a:lnTo>
                    <a:lnTo>
                      <a:pt x="432" y="2202"/>
                    </a:lnTo>
                    <a:lnTo>
                      <a:pt x="428" y="2213"/>
                    </a:lnTo>
                    <a:lnTo>
                      <a:pt x="422" y="2225"/>
                    </a:lnTo>
                    <a:lnTo>
                      <a:pt x="417" y="2234"/>
                    </a:lnTo>
                    <a:lnTo>
                      <a:pt x="411" y="2242"/>
                    </a:lnTo>
                    <a:lnTo>
                      <a:pt x="405" y="2250"/>
                    </a:lnTo>
                    <a:lnTo>
                      <a:pt x="399" y="2255"/>
                    </a:lnTo>
                    <a:lnTo>
                      <a:pt x="394" y="2261"/>
                    </a:lnTo>
                    <a:lnTo>
                      <a:pt x="386" y="2267"/>
                    </a:lnTo>
                    <a:lnTo>
                      <a:pt x="380" y="2269"/>
                    </a:lnTo>
                    <a:lnTo>
                      <a:pt x="372" y="2273"/>
                    </a:lnTo>
                    <a:lnTo>
                      <a:pt x="365" y="2273"/>
                    </a:lnTo>
                    <a:lnTo>
                      <a:pt x="357" y="2275"/>
                    </a:lnTo>
                    <a:lnTo>
                      <a:pt x="346" y="2273"/>
                    </a:lnTo>
                    <a:lnTo>
                      <a:pt x="334" y="2273"/>
                    </a:lnTo>
                    <a:lnTo>
                      <a:pt x="321" y="2269"/>
                    </a:lnTo>
                    <a:lnTo>
                      <a:pt x="309" y="2267"/>
                    </a:lnTo>
                    <a:lnTo>
                      <a:pt x="298" y="2261"/>
                    </a:lnTo>
                    <a:lnTo>
                      <a:pt x="284" y="2257"/>
                    </a:lnTo>
                    <a:lnTo>
                      <a:pt x="273" y="2250"/>
                    </a:lnTo>
                    <a:lnTo>
                      <a:pt x="261" y="2244"/>
                    </a:lnTo>
                    <a:lnTo>
                      <a:pt x="250" y="2234"/>
                    </a:lnTo>
                    <a:lnTo>
                      <a:pt x="238" y="2227"/>
                    </a:lnTo>
                    <a:lnTo>
                      <a:pt x="226" y="2215"/>
                    </a:lnTo>
                    <a:lnTo>
                      <a:pt x="215" y="2205"/>
                    </a:lnTo>
                    <a:lnTo>
                      <a:pt x="203" y="2194"/>
                    </a:lnTo>
                    <a:lnTo>
                      <a:pt x="192" y="2181"/>
                    </a:lnTo>
                    <a:lnTo>
                      <a:pt x="182" y="2167"/>
                    </a:lnTo>
                    <a:lnTo>
                      <a:pt x="171" y="2154"/>
                    </a:lnTo>
                    <a:lnTo>
                      <a:pt x="155" y="2134"/>
                    </a:lnTo>
                    <a:lnTo>
                      <a:pt x="142" y="2113"/>
                    </a:lnTo>
                    <a:lnTo>
                      <a:pt x="131" y="2094"/>
                    </a:lnTo>
                    <a:lnTo>
                      <a:pt x="117" y="2075"/>
                    </a:lnTo>
                    <a:lnTo>
                      <a:pt x="107" y="2056"/>
                    </a:lnTo>
                    <a:lnTo>
                      <a:pt x="98" y="2037"/>
                    </a:lnTo>
                    <a:lnTo>
                      <a:pt x="88" y="2017"/>
                    </a:lnTo>
                    <a:lnTo>
                      <a:pt x="81" y="1998"/>
                    </a:lnTo>
                    <a:lnTo>
                      <a:pt x="73" y="1979"/>
                    </a:lnTo>
                    <a:lnTo>
                      <a:pt x="67" y="1960"/>
                    </a:lnTo>
                    <a:lnTo>
                      <a:pt x="61" y="1941"/>
                    </a:lnTo>
                    <a:lnTo>
                      <a:pt x="58" y="1921"/>
                    </a:lnTo>
                    <a:lnTo>
                      <a:pt x="54" y="1902"/>
                    </a:lnTo>
                    <a:lnTo>
                      <a:pt x="52" y="1883"/>
                    </a:lnTo>
                    <a:lnTo>
                      <a:pt x="50" y="1864"/>
                    </a:lnTo>
                    <a:lnTo>
                      <a:pt x="50" y="1845"/>
                    </a:lnTo>
                    <a:lnTo>
                      <a:pt x="50" y="1829"/>
                    </a:lnTo>
                    <a:lnTo>
                      <a:pt x="50" y="1814"/>
                    </a:lnTo>
                    <a:lnTo>
                      <a:pt x="52" y="1799"/>
                    </a:lnTo>
                    <a:lnTo>
                      <a:pt x="56" y="1785"/>
                    </a:lnTo>
                    <a:lnTo>
                      <a:pt x="59" y="1772"/>
                    </a:lnTo>
                    <a:lnTo>
                      <a:pt x="63" y="1760"/>
                    </a:lnTo>
                    <a:lnTo>
                      <a:pt x="67" y="1747"/>
                    </a:lnTo>
                    <a:lnTo>
                      <a:pt x="73" y="1735"/>
                    </a:lnTo>
                    <a:lnTo>
                      <a:pt x="79" y="1718"/>
                    </a:lnTo>
                    <a:lnTo>
                      <a:pt x="84" y="1699"/>
                    </a:lnTo>
                    <a:lnTo>
                      <a:pt x="90" y="1680"/>
                    </a:lnTo>
                    <a:lnTo>
                      <a:pt x="96" y="1660"/>
                    </a:lnTo>
                    <a:lnTo>
                      <a:pt x="102" y="1637"/>
                    </a:lnTo>
                    <a:lnTo>
                      <a:pt x="106" y="1616"/>
                    </a:lnTo>
                    <a:lnTo>
                      <a:pt x="111" y="1593"/>
                    </a:lnTo>
                    <a:lnTo>
                      <a:pt x="115" y="1568"/>
                    </a:lnTo>
                    <a:lnTo>
                      <a:pt x="121" y="1543"/>
                    </a:lnTo>
                    <a:lnTo>
                      <a:pt x="125" y="1516"/>
                    </a:lnTo>
                    <a:lnTo>
                      <a:pt x="129" y="1489"/>
                    </a:lnTo>
                    <a:lnTo>
                      <a:pt x="132" y="1461"/>
                    </a:lnTo>
                    <a:lnTo>
                      <a:pt x="136" y="1430"/>
                    </a:lnTo>
                    <a:lnTo>
                      <a:pt x="140" y="1401"/>
                    </a:lnTo>
                    <a:lnTo>
                      <a:pt x="144" y="1369"/>
                    </a:lnTo>
                    <a:lnTo>
                      <a:pt x="146" y="1336"/>
                    </a:lnTo>
                    <a:lnTo>
                      <a:pt x="148" y="1321"/>
                    </a:lnTo>
                    <a:lnTo>
                      <a:pt x="152" y="1303"/>
                    </a:lnTo>
                    <a:lnTo>
                      <a:pt x="154" y="1286"/>
                    </a:lnTo>
                    <a:lnTo>
                      <a:pt x="155" y="1267"/>
                    </a:lnTo>
                    <a:lnTo>
                      <a:pt x="157" y="1250"/>
                    </a:lnTo>
                    <a:lnTo>
                      <a:pt x="157" y="1228"/>
                    </a:lnTo>
                    <a:lnTo>
                      <a:pt x="159" y="1209"/>
                    </a:lnTo>
                    <a:lnTo>
                      <a:pt x="161" y="1188"/>
                    </a:lnTo>
                    <a:lnTo>
                      <a:pt x="163" y="1167"/>
                    </a:lnTo>
                    <a:lnTo>
                      <a:pt x="165" y="1144"/>
                    </a:lnTo>
                    <a:lnTo>
                      <a:pt x="165" y="1121"/>
                    </a:lnTo>
                    <a:lnTo>
                      <a:pt x="167" y="1098"/>
                    </a:lnTo>
                    <a:lnTo>
                      <a:pt x="169" y="1073"/>
                    </a:lnTo>
                    <a:lnTo>
                      <a:pt x="169" y="1048"/>
                    </a:lnTo>
                    <a:lnTo>
                      <a:pt x="171" y="1023"/>
                    </a:lnTo>
                    <a:lnTo>
                      <a:pt x="171" y="998"/>
                    </a:lnTo>
                    <a:lnTo>
                      <a:pt x="173" y="971"/>
                    </a:lnTo>
                    <a:lnTo>
                      <a:pt x="173" y="942"/>
                    </a:lnTo>
                    <a:lnTo>
                      <a:pt x="175" y="915"/>
                    </a:lnTo>
                    <a:lnTo>
                      <a:pt x="175" y="887"/>
                    </a:lnTo>
                    <a:lnTo>
                      <a:pt x="177" y="856"/>
                    </a:lnTo>
                    <a:lnTo>
                      <a:pt x="177" y="827"/>
                    </a:lnTo>
                    <a:lnTo>
                      <a:pt x="177" y="796"/>
                    </a:lnTo>
                    <a:lnTo>
                      <a:pt x="177" y="764"/>
                    </a:lnTo>
                    <a:lnTo>
                      <a:pt x="179" y="733"/>
                    </a:lnTo>
                    <a:lnTo>
                      <a:pt x="179" y="699"/>
                    </a:lnTo>
                    <a:lnTo>
                      <a:pt x="179" y="666"/>
                    </a:lnTo>
                    <a:lnTo>
                      <a:pt x="179" y="631"/>
                    </a:lnTo>
                    <a:lnTo>
                      <a:pt x="179" y="597"/>
                    </a:lnTo>
                    <a:lnTo>
                      <a:pt x="179" y="562"/>
                    </a:lnTo>
                    <a:lnTo>
                      <a:pt x="179" y="526"/>
                    </a:lnTo>
                    <a:lnTo>
                      <a:pt x="179" y="489"/>
                    </a:lnTo>
                    <a:lnTo>
                      <a:pt x="179" y="459"/>
                    </a:lnTo>
                    <a:lnTo>
                      <a:pt x="177" y="428"/>
                    </a:lnTo>
                    <a:lnTo>
                      <a:pt x="175" y="399"/>
                    </a:lnTo>
                    <a:lnTo>
                      <a:pt x="171" y="372"/>
                    </a:lnTo>
                    <a:lnTo>
                      <a:pt x="167" y="345"/>
                    </a:lnTo>
                    <a:lnTo>
                      <a:pt x="161" y="320"/>
                    </a:lnTo>
                    <a:lnTo>
                      <a:pt x="155" y="295"/>
                    </a:lnTo>
                    <a:lnTo>
                      <a:pt x="148" y="272"/>
                    </a:lnTo>
                    <a:lnTo>
                      <a:pt x="138" y="251"/>
                    </a:lnTo>
                    <a:lnTo>
                      <a:pt x="129" y="230"/>
                    </a:lnTo>
                    <a:lnTo>
                      <a:pt x="119" y="209"/>
                    </a:lnTo>
                    <a:lnTo>
                      <a:pt x="107" y="192"/>
                    </a:lnTo>
                    <a:lnTo>
                      <a:pt x="94" y="173"/>
                    </a:lnTo>
                    <a:lnTo>
                      <a:pt x="81" y="157"/>
                    </a:lnTo>
                    <a:lnTo>
                      <a:pt x="65" y="142"/>
                    </a:lnTo>
                    <a:lnTo>
                      <a:pt x="50" y="127"/>
                    </a:lnTo>
                    <a:lnTo>
                      <a:pt x="38" y="117"/>
                    </a:lnTo>
                    <a:lnTo>
                      <a:pt x="27" y="107"/>
                    </a:lnTo>
                    <a:lnTo>
                      <a:pt x="19" y="98"/>
                    </a:lnTo>
                    <a:lnTo>
                      <a:pt x="13" y="90"/>
                    </a:lnTo>
                    <a:lnTo>
                      <a:pt x="8" y="82"/>
                    </a:lnTo>
                    <a:lnTo>
                      <a:pt x="4" y="77"/>
                    </a:lnTo>
                    <a:lnTo>
                      <a:pt x="2" y="71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2" y="52"/>
                    </a:lnTo>
                    <a:lnTo>
                      <a:pt x="4" y="44"/>
                    </a:lnTo>
                    <a:lnTo>
                      <a:pt x="8" y="38"/>
                    </a:lnTo>
                    <a:lnTo>
                      <a:pt x="11" y="32"/>
                    </a:lnTo>
                    <a:lnTo>
                      <a:pt x="17" y="27"/>
                    </a:lnTo>
                    <a:lnTo>
                      <a:pt x="23" y="23"/>
                    </a:lnTo>
                    <a:lnTo>
                      <a:pt x="31" y="17"/>
                    </a:lnTo>
                    <a:lnTo>
                      <a:pt x="38" y="13"/>
                    </a:lnTo>
                    <a:lnTo>
                      <a:pt x="48" y="9"/>
                    </a:lnTo>
                    <a:lnTo>
                      <a:pt x="58" y="8"/>
                    </a:lnTo>
                    <a:lnTo>
                      <a:pt x="69" y="4"/>
                    </a:lnTo>
                    <a:lnTo>
                      <a:pt x="81" y="2"/>
                    </a:lnTo>
                    <a:lnTo>
                      <a:pt x="94" y="2"/>
                    </a:lnTo>
                    <a:lnTo>
                      <a:pt x="107" y="0"/>
                    </a:lnTo>
                    <a:lnTo>
                      <a:pt x="123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590599" y="3048000"/>
                <a:ext cx="1147126" cy="1102829"/>
              </a:xfrm>
              <a:custGeom>
                <a:avLst/>
                <a:gdLst>
                  <a:gd name="T0" fmla="*/ 2582 w 3127"/>
                  <a:gd name="T1" fmla="*/ 4 h 2523"/>
                  <a:gd name="T2" fmla="*/ 2642 w 3127"/>
                  <a:gd name="T3" fmla="*/ 21 h 2523"/>
                  <a:gd name="T4" fmla="*/ 2786 w 3127"/>
                  <a:gd name="T5" fmla="*/ 73 h 2523"/>
                  <a:gd name="T6" fmla="*/ 2993 w 3127"/>
                  <a:gd name="T7" fmla="*/ 167 h 2523"/>
                  <a:gd name="T8" fmla="*/ 3099 w 3127"/>
                  <a:gd name="T9" fmla="*/ 238 h 2523"/>
                  <a:gd name="T10" fmla="*/ 3126 w 3127"/>
                  <a:gd name="T11" fmla="*/ 300 h 2523"/>
                  <a:gd name="T12" fmla="*/ 3108 w 3127"/>
                  <a:gd name="T13" fmla="*/ 375 h 2523"/>
                  <a:gd name="T14" fmla="*/ 3068 w 3127"/>
                  <a:gd name="T15" fmla="*/ 484 h 2523"/>
                  <a:gd name="T16" fmla="*/ 3045 w 3127"/>
                  <a:gd name="T17" fmla="*/ 543 h 2523"/>
                  <a:gd name="T18" fmla="*/ 3030 w 3127"/>
                  <a:gd name="T19" fmla="*/ 624 h 2523"/>
                  <a:gd name="T20" fmla="*/ 3020 w 3127"/>
                  <a:gd name="T21" fmla="*/ 743 h 2523"/>
                  <a:gd name="T22" fmla="*/ 3014 w 3127"/>
                  <a:gd name="T23" fmla="*/ 897 h 2523"/>
                  <a:gd name="T24" fmla="*/ 3012 w 3127"/>
                  <a:gd name="T25" fmla="*/ 1137 h 2523"/>
                  <a:gd name="T26" fmla="*/ 3014 w 3127"/>
                  <a:gd name="T27" fmla="*/ 1478 h 2523"/>
                  <a:gd name="T28" fmla="*/ 3022 w 3127"/>
                  <a:gd name="T29" fmla="*/ 1766 h 2523"/>
                  <a:gd name="T30" fmla="*/ 3030 w 3127"/>
                  <a:gd name="T31" fmla="*/ 2050 h 2523"/>
                  <a:gd name="T32" fmla="*/ 3012 w 3127"/>
                  <a:gd name="T33" fmla="*/ 2208 h 2523"/>
                  <a:gd name="T34" fmla="*/ 2953 w 3127"/>
                  <a:gd name="T35" fmla="*/ 2331 h 2523"/>
                  <a:gd name="T36" fmla="*/ 2851 w 3127"/>
                  <a:gd name="T37" fmla="*/ 2440 h 2523"/>
                  <a:gd name="T38" fmla="*/ 2740 w 3127"/>
                  <a:gd name="T39" fmla="*/ 2507 h 2523"/>
                  <a:gd name="T40" fmla="*/ 2655 w 3127"/>
                  <a:gd name="T41" fmla="*/ 2521 h 2523"/>
                  <a:gd name="T42" fmla="*/ 2619 w 3127"/>
                  <a:gd name="T43" fmla="*/ 2496 h 2523"/>
                  <a:gd name="T44" fmla="*/ 2575 w 3127"/>
                  <a:gd name="T45" fmla="*/ 2438 h 2523"/>
                  <a:gd name="T46" fmla="*/ 2525 w 3127"/>
                  <a:gd name="T47" fmla="*/ 2325 h 2523"/>
                  <a:gd name="T48" fmla="*/ 2502 w 3127"/>
                  <a:gd name="T49" fmla="*/ 2227 h 2523"/>
                  <a:gd name="T50" fmla="*/ 2509 w 3127"/>
                  <a:gd name="T51" fmla="*/ 2118 h 2523"/>
                  <a:gd name="T52" fmla="*/ 2536 w 3127"/>
                  <a:gd name="T53" fmla="*/ 1951 h 2523"/>
                  <a:gd name="T54" fmla="*/ 2540 w 3127"/>
                  <a:gd name="T55" fmla="*/ 1605 h 2523"/>
                  <a:gd name="T56" fmla="*/ 2532 w 3127"/>
                  <a:gd name="T57" fmla="*/ 1114 h 2523"/>
                  <a:gd name="T58" fmla="*/ 2513 w 3127"/>
                  <a:gd name="T59" fmla="*/ 739 h 2523"/>
                  <a:gd name="T60" fmla="*/ 2486 w 3127"/>
                  <a:gd name="T61" fmla="*/ 484 h 2523"/>
                  <a:gd name="T62" fmla="*/ 2450 w 3127"/>
                  <a:gd name="T63" fmla="*/ 344 h 2523"/>
                  <a:gd name="T64" fmla="*/ 2394 w 3127"/>
                  <a:gd name="T65" fmla="*/ 305 h 2523"/>
                  <a:gd name="T66" fmla="*/ 2306 w 3127"/>
                  <a:gd name="T67" fmla="*/ 286 h 2523"/>
                  <a:gd name="T68" fmla="*/ 2164 w 3127"/>
                  <a:gd name="T69" fmla="*/ 286 h 2523"/>
                  <a:gd name="T70" fmla="*/ 1974 w 3127"/>
                  <a:gd name="T71" fmla="*/ 294 h 2523"/>
                  <a:gd name="T72" fmla="*/ 1751 w 3127"/>
                  <a:gd name="T73" fmla="*/ 309 h 2523"/>
                  <a:gd name="T74" fmla="*/ 1498 w 3127"/>
                  <a:gd name="T75" fmla="*/ 332 h 2523"/>
                  <a:gd name="T76" fmla="*/ 1210 w 3127"/>
                  <a:gd name="T77" fmla="*/ 363 h 2523"/>
                  <a:gd name="T78" fmla="*/ 960 w 3127"/>
                  <a:gd name="T79" fmla="*/ 396 h 2523"/>
                  <a:gd name="T80" fmla="*/ 745 w 3127"/>
                  <a:gd name="T81" fmla="*/ 421 h 2523"/>
                  <a:gd name="T82" fmla="*/ 565 w 3127"/>
                  <a:gd name="T83" fmla="*/ 438 h 2523"/>
                  <a:gd name="T84" fmla="*/ 419 w 3127"/>
                  <a:gd name="T85" fmla="*/ 447 h 2523"/>
                  <a:gd name="T86" fmla="*/ 237 w 3127"/>
                  <a:gd name="T87" fmla="*/ 440 h 2523"/>
                  <a:gd name="T88" fmla="*/ 62 w 3127"/>
                  <a:gd name="T89" fmla="*/ 384 h 2523"/>
                  <a:gd name="T90" fmla="*/ 14 w 3127"/>
                  <a:gd name="T91" fmla="*/ 351 h 2523"/>
                  <a:gd name="T92" fmla="*/ 0 w 3127"/>
                  <a:gd name="T93" fmla="*/ 315 h 2523"/>
                  <a:gd name="T94" fmla="*/ 27 w 3127"/>
                  <a:gd name="T95" fmla="*/ 290 h 2523"/>
                  <a:gd name="T96" fmla="*/ 106 w 3127"/>
                  <a:gd name="T97" fmla="*/ 279 h 2523"/>
                  <a:gd name="T98" fmla="*/ 705 w 3127"/>
                  <a:gd name="T99" fmla="*/ 231 h 2523"/>
                  <a:gd name="T100" fmla="*/ 1578 w 3127"/>
                  <a:gd name="T101" fmla="*/ 133 h 2523"/>
                  <a:gd name="T102" fmla="*/ 2187 w 3127"/>
                  <a:gd name="T103" fmla="*/ 50 h 2523"/>
                  <a:gd name="T104" fmla="*/ 2323 w 3127"/>
                  <a:gd name="T105" fmla="*/ 27 h 2523"/>
                  <a:gd name="T106" fmla="*/ 2427 w 3127"/>
                  <a:gd name="T107" fmla="*/ 14 h 2523"/>
                  <a:gd name="T108" fmla="*/ 2502 w 3127"/>
                  <a:gd name="T109" fmla="*/ 4 h 2523"/>
                  <a:gd name="T110" fmla="*/ 2546 w 3127"/>
                  <a:gd name="T111" fmla="*/ 0 h 25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127"/>
                  <a:gd name="T169" fmla="*/ 0 h 2523"/>
                  <a:gd name="T170" fmla="*/ 3127 w 3127"/>
                  <a:gd name="T171" fmla="*/ 2523 h 252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127" h="2523">
                    <a:moveTo>
                      <a:pt x="2550" y="0"/>
                    </a:moveTo>
                    <a:lnTo>
                      <a:pt x="2554" y="0"/>
                    </a:lnTo>
                    <a:lnTo>
                      <a:pt x="2559" y="0"/>
                    </a:lnTo>
                    <a:lnTo>
                      <a:pt x="2563" y="2"/>
                    </a:lnTo>
                    <a:lnTo>
                      <a:pt x="2569" y="2"/>
                    </a:lnTo>
                    <a:lnTo>
                      <a:pt x="2575" y="4"/>
                    </a:lnTo>
                    <a:lnTo>
                      <a:pt x="2582" y="4"/>
                    </a:lnTo>
                    <a:lnTo>
                      <a:pt x="2590" y="6"/>
                    </a:lnTo>
                    <a:lnTo>
                      <a:pt x="2598" y="8"/>
                    </a:lnTo>
                    <a:lnTo>
                      <a:pt x="2605" y="10"/>
                    </a:lnTo>
                    <a:lnTo>
                      <a:pt x="2613" y="14"/>
                    </a:lnTo>
                    <a:lnTo>
                      <a:pt x="2623" y="16"/>
                    </a:lnTo>
                    <a:lnTo>
                      <a:pt x="2632" y="17"/>
                    </a:lnTo>
                    <a:lnTo>
                      <a:pt x="2642" y="21"/>
                    </a:lnTo>
                    <a:lnTo>
                      <a:pt x="2653" y="25"/>
                    </a:lnTo>
                    <a:lnTo>
                      <a:pt x="2665" y="29"/>
                    </a:lnTo>
                    <a:lnTo>
                      <a:pt x="2676" y="33"/>
                    </a:lnTo>
                    <a:lnTo>
                      <a:pt x="2701" y="41"/>
                    </a:lnTo>
                    <a:lnTo>
                      <a:pt x="2726" y="50"/>
                    </a:lnTo>
                    <a:lnTo>
                      <a:pt x="2755" y="62"/>
                    </a:lnTo>
                    <a:lnTo>
                      <a:pt x="2786" y="73"/>
                    </a:lnTo>
                    <a:lnTo>
                      <a:pt x="2817" y="87"/>
                    </a:lnTo>
                    <a:lnTo>
                      <a:pt x="2851" y="102"/>
                    </a:lnTo>
                    <a:lnTo>
                      <a:pt x="2886" y="117"/>
                    </a:lnTo>
                    <a:lnTo>
                      <a:pt x="2924" y="135"/>
                    </a:lnTo>
                    <a:lnTo>
                      <a:pt x="2949" y="144"/>
                    </a:lnTo>
                    <a:lnTo>
                      <a:pt x="2972" y="156"/>
                    </a:lnTo>
                    <a:lnTo>
                      <a:pt x="2993" y="167"/>
                    </a:lnTo>
                    <a:lnTo>
                      <a:pt x="3014" y="179"/>
                    </a:lnTo>
                    <a:lnTo>
                      <a:pt x="3032" y="188"/>
                    </a:lnTo>
                    <a:lnTo>
                      <a:pt x="3049" y="200"/>
                    </a:lnTo>
                    <a:lnTo>
                      <a:pt x="3064" y="209"/>
                    </a:lnTo>
                    <a:lnTo>
                      <a:pt x="3078" y="219"/>
                    </a:lnTo>
                    <a:lnTo>
                      <a:pt x="3089" y="229"/>
                    </a:lnTo>
                    <a:lnTo>
                      <a:pt x="3099" y="238"/>
                    </a:lnTo>
                    <a:lnTo>
                      <a:pt x="3106" y="248"/>
                    </a:lnTo>
                    <a:lnTo>
                      <a:pt x="3114" y="257"/>
                    </a:lnTo>
                    <a:lnTo>
                      <a:pt x="3120" y="265"/>
                    </a:lnTo>
                    <a:lnTo>
                      <a:pt x="3124" y="275"/>
                    </a:lnTo>
                    <a:lnTo>
                      <a:pt x="3126" y="282"/>
                    </a:lnTo>
                    <a:lnTo>
                      <a:pt x="3127" y="290"/>
                    </a:lnTo>
                    <a:lnTo>
                      <a:pt x="3126" y="300"/>
                    </a:lnTo>
                    <a:lnTo>
                      <a:pt x="3126" y="307"/>
                    </a:lnTo>
                    <a:lnTo>
                      <a:pt x="3124" y="317"/>
                    </a:lnTo>
                    <a:lnTo>
                      <a:pt x="3122" y="327"/>
                    </a:lnTo>
                    <a:lnTo>
                      <a:pt x="3120" y="338"/>
                    </a:lnTo>
                    <a:lnTo>
                      <a:pt x="3116" y="350"/>
                    </a:lnTo>
                    <a:lnTo>
                      <a:pt x="3112" y="361"/>
                    </a:lnTo>
                    <a:lnTo>
                      <a:pt x="3108" y="375"/>
                    </a:lnTo>
                    <a:lnTo>
                      <a:pt x="3104" y="388"/>
                    </a:lnTo>
                    <a:lnTo>
                      <a:pt x="3099" y="401"/>
                    </a:lnTo>
                    <a:lnTo>
                      <a:pt x="3095" y="417"/>
                    </a:lnTo>
                    <a:lnTo>
                      <a:pt x="3089" y="432"/>
                    </a:lnTo>
                    <a:lnTo>
                      <a:pt x="3081" y="447"/>
                    </a:lnTo>
                    <a:lnTo>
                      <a:pt x="3076" y="465"/>
                    </a:lnTo>
                    <a:lnTo>
                      <a:pt x="3068" y="484"/>
                    </a:lnTo>
                    <a:lnTo>
                      <a:pt x="3062" y="503"/>
                    </a:lnTo>
                    <a:lnTo>
                      <a:pt x="3058" y="507"/>
                    </a:lnTo>
                    <a:lnTo>
                      <a:pt x="3056" y="513"/>
                    </a:lnTo>
                    <a:lnTo>
                      <a:pt x="3053" y="520"/>
                    </a:lnTo>
                    <a:lnTo>
                      <a:pt x="3051" y="526"/>
                    </a:lnTo>
                    <a:lnTo>
                      <a:pt x="3047" y="534"/>
                    </a:lnTo>
                    <a:lnTo>
                      <a:pt x="3045" y="543"/>
                    </a:lnTo>
                    <a:lnTo>
                      <a:pt x="3043" y="553"/>
                    </a:lnTo>
                    <a:lnTo>
                      <a:pt x="3041" y="563"/>
                    </a:lnTo>
                    <a:lnTo>
                      <a:pt x="3037" y="574"/>
                    </a:lnTo>
                    <a:lnTo>
                      <a:pt x="3035" y="586"/>
                    </a:lnTo>
                    <a:lnTo>
                      <a:pt x="3033" y="597"/>
                    </a:lnTo>
                    <a:lnTo>
                      <a:pt x="3032" y="611"/>
                    </a:lnTo>
                    <a:lnTo>
                      <a:pt x="3030" y="624"/>
                    </a:lnTo>
                    <a:lnTo>
                      <a:pt x="3028" y="639"/>
                    </a:lnTo>
                    <a:lnTo>
                      <a:pt x="3026" y="655"/>
                    </a:lnTo>
                    <a:lnTo>
                      <a:pt x="3026" y="670"/>
                    </a:lnTo>
                    <a:lnTo>
                      <a:pt x="3024" y="687"/>
                    </a:lnTo>
                    <a:lnTo>
                      <a:pt x="3022" y="705"/>
                    </a:lnTo>
                    <a:lnTo>
                      <a:pt x="3022" y="724"/>
                    </a:lnTo>
                    <a:lnTo>
                      <a:pt x="3020" y="743"/>
                    </a:lnTo>
                    <a:lnTo>
                      <a:pt x="3018" y="762"/>
                    </a:lnTo>
                    <a:lnTo>
                      <a:pt x="3018" y="783"/>
                    </a:lnTo>
                    <a:lnTo>
                      <a:pt x="3016" y="805"/>
                    </a:lnTo>
                    <a:lnTo>
                      <a:pt x="3016" y="826"/>
                    </a:lnTo>
                    <a:lnTo>
                      <a:pt x="3016" y="849"/>
                    </a:lnTo>
                    <a:lnTo>
                      <a:pt x="3014" y="872"/>
                    </a:lnTo>
                    <a:lnTo>
                      <a:pt x="3014" y="897"/>
                    </a:lnTo>
                    <a:lnTo>
                      <a:pt x="3014" y="922"/>
                    </a:lnTo>
                    <a:lnTo>
                      <a:pt x="3012" y="947"/>
                    </a:lnTo>
                    <a:lnTo>
                      <a:pt x="3012" y="973"/>
                    </a:lnTo>
                    <a:lnTo>
                      <a:pt x="3012" y="1000"/>
                    </a:lnTo>
                    <a:lnTo>
                      <a:pt x="3012" y="1029"/>
                    </a:lnTo>
                    <a:lnTo>
                      <a:pt x="3012" y="1083"/>
                    </a:lnTo>
                    <a:lnTo>
                      <a:pt x="3012" y="1137"/>
                    </a:lnTo>
                    <a:lnTo>
                      <a:pt x="3012" y="1190"/>
                    </a:lnTo>
                    <a:lnTo>
                      <a:pt x="3012" y="1240"/>
                    </a:lnTo>
                    <a:lnTo>
                      <a:pt x="3012" y="1290"/>
                    </a:lnTo>
                    <a:lnTo>
                      <a:pt x="3012" y="1340"/>
                    </a:lnTo>
                    <a:lnTo>
                      <a:pt x="3014" y="1388"/>
                    </a:lnTo>
                    <a:lnTo>
                      <a:pt x="3014" y="1434"/>
                    </a:lnTo>
                    <a:lnTo>
                      <a:pt x="3014" y="1478"/>
                    </a:lnTo>
                    <a:lnTo>
                      <a:pt x="3014" y="1522"/>
                    </a:lnTo>
                    <a:lnTo>
                      <a:pt x="3016" y="1567"/>
                    </a:lnTo>
                    <a:lnTo>
                      <a:pt x="3016" y="1609"/>
                    </a:lnTo>
                    <a:lnTo>
                      <a:pt x="3018" y="1649"/>
                    </a:lnTo>
                    <a:lnTo>
                      <a:pt x="3018" y="1689"/>
                    </a:lnTo>
                    <a:lnTo>
                      <a:pt x="3020" y="1728"/>
                    </a:lnTo>
                    <a:lnTo>
                      <a:pt x="3022" y="1766"/>
                    </a:lnTo>
                    <a:lnTo>
                      <a:pt x="3024" y="1808"/>
                    </a:lnTo>
                    <a:lnTo>
                      <a:pt x="3026" y="1851"/>
                    </a:lnTo>
                    <a:lnTo>
                      <a:pt x="3028" y="1893"/>
                    </a:lnTo>
                    <a:lnTo>
                      <a:pt x="3028" y="1933"/>
                    </a:lnTo>
                    <a:lnTo>
                      <a:pt x="3030" y="1974"/>
                    </a:lnTo>
                    <a:lnTo>
                      <a:pt x="3030" y="2012"/>
                    </a:lnTo>
                    <a:lnTo>
                      <a:pt x="3030" y="2050"/>
                    </a:lnTo>
                    <a:lnTo>
                      <a:pt x="3030" y="2087"/>
                    </a:lnTo>
                    <a:lnTo>
                      <a:pt x="3030" y="2108"/>
                    </a:lnTo>
                    <a:lnTo>
                      <a:pt x="3028" y="2129"/>
                    </a:lnTo>
                    <a:lnTo>
                      <a:pt x="3026" y="2150"/>
                    </a:lnTo>
                    <a:lnTo>
                      <a:pt x="3022" y="2169"/>
                    </a:lnTo>
                    <a:lnTo>
                      <a:pt x="3018" y="2189"/>
                    </a:lnTo>
                    <a:lnTo>
                      <a:pt x="3012" y="2208"/>
                    </a:lnTo>
                    <a:lnTo>
                      <a:pt x="3007" y="2227"/>
                    </a:lnTo>
                    <a:lnTo>
                      <a:pt x="2999" y="2246"/>
                    </a:lnTo>
                    <a:lnTo>
                      <a:pt x="2991" y="2263"/>
                    </a:lnTo>
                    <a:lnTo>
                      <a:pt x="2984" y="2281"/>
                    </a:lnTo>
                    <a:lnTo>
                      <a:pt x="2974" y="2298"/>
                    </a:lnTo>
                    <a:lnTo>
                      <a:pt x="2964" y="2315"/>
                    </a:lnTo>
                    <a:lnTo>
                      <a:pt x="2953" y="2331"/>
                    </a:lnTo>
                    <a:lnTo>
                      <a:pt x="2941" y="2346"/>
                    </a:lnTo>
                    <a:lnTo>
                      <a:pt x="2928" y="2361"/>
                    </a:lnTo>
                    <a:lnTo>
                      <a:pt x="2916" y="2377"/>
                    </a:lnTo>
                    <a:lnTo>
                      <a:pt x="2899" y="2394"/>
                    </a:lnTo>
                    <a:lnTo>
                      <a:pt x="2882" y="2411"/>
                    </a:lnTo>
                    <a:lnTo>
                      <a:pt x="2866" y="2427"/>
                    </a:lnTo>
                    <a:lnTo>
                      <a:pt x="2851" y="2440"/>
                    </a:lnTo>
                    <a:lnTo>
                      <a:pt x="2834" y="2453"/>
                    </a:lnTo>
                    <a:lnTo>
                      <a:pt x="2818" y="2465"/>
                    </a:lnTo>
                    <a:lnTo>
                      <a:pt x="2803" y="2477"/>
                    </a:lnTo>
                    <a:lnTo>
                      <a:pt x="2788" y="2486"/>
                    </a:lnTo>
                    <a:lnTo>
                      <a:pt x="2770" y="2494"/>
                    </a:lnTo>
                    <a:lnTo>
                      <a:pt x="2755" y="2501"/>
                    </a:lnTo>
                    <a:lnTo>
                      <a:pt x="2740" y="2507"/>
                    </a:lnTo>
                    <a:lnTo>
                      <a:pt x="2724" y="2513"/>
                    </a:lnTo>
                    <a:lnTo>
                      <a:pt x="2709" y="2517"/>
                    </a:lnTo>
                    <a:lnTo>
                      <a:pt x="2694" y="2521"/>
                    </a:lnTo>
                    <a:lnTo>
                      <a:pt x="2678" y="2521"/>
                    </a:lnTo>
                    <a:lnTo>
                      <a:pt x="2663" y="2523"/>
                    </a:lnTo>
                    <a:lnTo>
                      <a:pt x="2659" y="2523"/>
                    </a:lnTo>
                    <a:lnTo>
                      <a:pt x="2655" y="2521"/>
                    </a:lnTo>
                    <a:lnTo>
                      <a:pt x="2649" y="2519"/>
                    </a:lnTo>
                    <a:lnTo>
                      <a:pt x="2646" y="2517"/>
                    </a:lnTo>
                    <a:lnTo>
                      <a:pt x="2640" y="2513"/>
                    </a:lnTo>
                    <a:lnTo>
                      <a:pt x="2636" y="2509"/>
                    </a:lnTo>
                    <a:lnTo>
                      <a:pt x="2630" y="2505"/>
                    </a:lnTo>
                    <a:lnTo>
                      <a:pt x="2625" y="2500"/>
                    </a:lnTo>
                    <a:lnTo>
                      <a:pt x="2619" y="2496"/>
                    </a:lnTo>
                    <a:lnTo>
                      <a:pt x="2613" y="2488"/>
                    </a:lnTo>
                    <a:lnTo>
                      <a:pt x="2607" y="2482"/>
                    </a:lnTo>
                    <a:lnTo>
                      <a:pt x="2602" y="2475"/>
                    </a:lnTo>
                    <a:lnTo>
                      <a:pt x="2596" y="2465"/>
                    </a:lnTo>
                    <a:lnTo>
                      <a:pt x="2588" y="2457"/>
                    </a:lnTo>
                    <a:lnTo>
                      <a:pt x="2582" y="2448"/>
                    </a:lnTo>
                    <a:lnTo>
                      <a:pt x="2575" y="2438"/>
                    </a:lnTo>
                    <a:lnTo>
                      <a:pt x="2565" y="2421"/>
                    </a:lnTo>
                    <a:lnTo>
                      <a:pt x="2557" y="2404"/>
                    </a:lnTo>
                    <a:lnTo>
                      <a:pt x="2550" y="2388"/>
                    </a:lnTo>
                    <a:lnTo>
                      <a:pt x="2542" y="2371"/>
                    </a:lnTo>
                    <a:lnTo>
                      <a:pt x="2536" y="2356"/>
                    </a:lnTo>
                    <a:lnTo>
                      <a:pt x="2530" y="2340"/>
                    </a:lnTo>
                    <a:lnTo>
                      <a:pt x="2525" y="2325"/>
                    </a:lnTo>
                    <a:lnTo>
                      <a:pt x="2519" y="2311"/>
                    </a:lnTo>
                    <a:lnTo>
                      <a:pt x="2515" y="2296"/>
                    </a:lnTo>
                    <a:lnTo>
                      <a:pt x="2511" y="2281"/>
                    </a:lnTo>
                    <a:lnTo>
                      <a:pt x="2507" y="2267"/>
                    </a:lnTo>
                    <a:lnTo>
                      <a:pt x="2506" y="2254"/>
                    </a:lnTo>
                    <a:lnTo>
                      <a:pt x="2504" y="2240"/>
                    </a:lnTo>
                    <a:lnTo>
                      <a:pt x="2502" y="2227"/>
                    </a:lnTo>
                    <a:lnTo>
                      <a:pt x="2502" y="2214"/>
                    </a:lnTo>
                    <a:lnTo>
                      <a:pt x="2502" y="2202"/>
                    </a:lnTo>
                    <a:lnTo>
                      <a:pt x="2502" y="2187"/>
                    </a:lnTo>
                    <a:lnTo>
                      <a:pt x="2502" y="2171"/>
                    </a:lnTo>
                    <a:lnTo>
                      <a:pt x="2504" y="2156"/>
                    </a:lnTo>
                    <a:lnTo>
                      <a:pt x="2506" y="2137"/>
                    </a:lnTo>
                    <a:lnTo>
                      <a:pt x="2509" y="2118"/>
                    </a:lnTo>
                    <a:lnTo>
                      <a:pt x="2511" y="2096"/>
                    </a:lnTo>
                    <a:lnTo>
                      <a:pt x="2515" y="2075"/>
                    </a:lnTo>
                    <a:lnTo>
                      <a:pt x="2517" y="2050"/>
                    </a:lnTo>
                    <a:lnTo>
                      <a:pt x="2523" y="2025"/>
                    </a:lnTo>
                    <a:lnTo>
                      <a:pt x="2529" y="2000"/>
                    </a:lnTo>
                    <a:lnTo>
                      <a:pt x="2532" y="1975"/>
                    </a:lnTo>
                    <a:lnTo>
                      <a:pt x="2536" y="1951"/>
                    </a:lnTo>
                    <a:lnTo>
                      <a:pt x="2538" y="1926"/>
                    </a:lnTo>
                    <a:lnTo>
                      <a:pt x="2540" y="1901"/>
                    </a:lnTo>
                    <a:lnTo>
                      <a:pt x="2542" y="1876"/>
                    </a:lnTo>
                    <a:lnTo>
                      <a:pt x="2542" y="1851"/>
                    </a:lnTo>
                    <a:lnTo>
                      <a:pt x="2542" y="1766"/>
                    </a:lnTo>
                    <a:lnTo>
                      <a:pt x="2542" y="1684"/>
                    </a:lnTo>
                    <a:lnTo>
                      <a:pt x="2540" y="1605"/>
                    </a:lnTo>
                    <a:lnTo>
                      <a:pt x="2540" y="1528"/>
                    </a:lnTo>
                    <a:lnTo>
                      <a:pt x="2540" y="1453"/>
                    </a:lnTo>
                    <a:lnTo>
                      <a:pt x="2538" y="1380"/>
                    </a:lnTo>
                    <a:lnTo>
                      <a:pt x="2536" y="1309"/>
                    </a:lnTo>
                    <a:lnTo>
                      <a:pt x="2536" y="1242"/>
                    </a:lnTo>
                    <a:lnTo>
                      <a:pt x="2534" y="1177"/>
                    </a:lnTo>
                    <a:lnTo>
                      <a:pt x="2532" y="1114"/>
                    </a:lnTo>
                    <a:lnTo>
                      <a:pt x="2530" y="1054"/>
                    </a:lnTo>
                    <a:lnTo>
                      <a:pt x="2529" y="995"/>
                    </a:lnTo>
                    <a:lnTo>
                      <a:pt x="2525" y="939"/>
                    </a:lnTo>
                    <a:lnTo>
                      <a:pt x="2523" y="885"/>
                    </a:lnTo>
                    <a:lnTo>
                      <a:pt x="2521" y="835"/>
                    </a:lnTo>
                    <a:lnTo>
                      <a:pt x="2517" y="785"/>
                    </a:lnTo>
                    <a:lnTo>
                      <a:pt x="2513" y="739"/>
                    </a:lnTo>
                    <a:lnTo>
                      <a:pt x="2511" y="695"/>
                    </a:lnTo>
                    <a:lnTo>
                      <a:pt x="2507" y="655"/>
                    </a:lnTo>
                    <a:lnTo>
                      <a:pt x="2504" y="616"/>
                    </a:lnTo>
                    <a:lnTo>
                      <a:pt x="2500" y="578"/>
                    </a:lnTo>
                    <a:lnTo>
                      <a:pt x="2496" y="545"/>
                    </a:lnTo>
                    <a:lnTo>
                      <a:pt x="2490" y="513"/>
                    </a:lnTo>
                    <a:lnTo>
                      <a:pt x="2486" y="484"/>
                    </a:lnTo>
                    <a:lnTo>
                      <a:pt x="2482" y="455"/>
                    </a:lnTo>
                    <a:lnTo>
                      <a:pt x="2477" y="432"/>
                    </a:lnTo>
                    <a:lnTo>
                      <a:pt x="2473" y="409"/>
                    </a:lnTo>
                    <a:lnTo>
                      <a:pt x="2467" y="390"/>
                    </a:lnTo>
                    <a:lnTo>
                      <a:pt x="2461" y="371"/>
                    </a:lnTo>
                    <a:lnTo>
                      <a:pt x="2456" y="357"/>
                    </a:lnTo>
                    <a:lnTo>
                      <a:pt x="2450" y="344"/>
                    </a:lnTo>
                    <a:lnTo>
                      <a:pt x="2444" y="334"/>
                    </a:lnTo>
                    <a:lnTo>
                      <a:pt x="2438" y="328"/>
                    </a:lnTo>
                    <a:lnTo>
                      <a:pt x="2431" y="323"/>
                    </a:lnTo>
                    <a:lnTo>
                      <a:pt x="2423" y="317"/>
                    </a:lnTo>
                    <a:lnTo>
                      <a:pt x="2413" y="313"/>
                    </a:lnTo>
                    <a:lnTo>
                      <a:pt x="2404" y="309"/>
                    </a:lnTo>
                    <a:lnTo>
                      <a:pt x="2394" y="305"/>
                    </a:lnTo>
                    <a:lnTo>
                      <a:pt x="2385" y="302"/>
                    </a:lnTo>
                    <a:lnTo>
                      <a:pt x="2373" y="298"/>
                    </a:lnTo>
                    <a:lnTo>
                      <a:pt x="2360" y="294"/>
                    </a:lnTo>
                    <a:lnTo>
                      <a:pt x="2348" y="292"/>
                    </a:lnTo>
                    <a:lnTo>
                      <a:pt x="2335" y="290"/>
                    </a:lnTo>
                    <a:lnTo>
                      <a:pt x="2319" y="288"/>
                    </a:lnTo>
                    <a:lnTo>
                      <a:pt x="2306" y="286"/>
                    </a:lnTo>
                    <a:lnTo>
                      <a:pt x="2291" y="286"/>
                    </a:lnTo>
                    <a:lnTo>
                      <a:pt x="2273" y="284"/>
                    </a:lnTo>
                    <a:lnTo>
                      <a:pt x="2258" y="284"/>
                    </a:lnTo>
                    <a:lnTo>
                      <a:pt x="2235" y="284"/>
                    </a:lnTo>
                    <a:lnTo>
                      <a:pt x="2212" y="284"/>
                    </a:lnTo>
                    <a:lnTo>
                      <a:pt x="2189" y="286"/>
                    </a:lnTo>
                    <a:lnTo>
                      <a:pt x="2164" y="286"/>
                    </a:lnTo>
                    <a:lnTo>
                      <a:pt x="2139" y="286"/>
                    </a:lnTo>
                    <a:lnTo>
                      <a:pt x="2112" y="288"/>
                    </a:lnTo>
                    <a:lnTo>
                      <a:pt x="2087" y="288"/>
                    </a:lnTo>
                    <a:lnTo>
                      <a:pt x="2060" y="290"/>
                    </a:lnTo>
                    <a:lnTo>
                      <a:pt x="2031" y="290"/>
                    </a:lnTo>
                    <a:lnTo>
                      <a:pt x="2003" y="292"/>
                    </a:lnTo>
                    <a:lnTo>
                      <a:pt x="1974" y="294"/>
                    </a:lnTo>
                    <a:lnTo>
                      <a:pt x="1945" y="296"/>
                    </a:lnTo>
                    <a:lnTo>
                      <a:pt x="1914" y="298"/>
                    </a:lnTo>
                    <a:lnTo>
                      <a:pt x="1884" y="300"/>
                    </a:lnTo>
                    <a:lnTo>
                      <a:pt x="1851" y="302"/>
                    </a:lnTo>
                    <a:lnTo>
                      <a:pt x="1818" y="303"/>
                    </a:lnTo>
                    <a:lnTo>
                      <a:pt x="1786" y="305"/>
                    </a:lnTo>
                    <a:lnTo>
                      <a:pt x="1751" y="309"/>
                    </a:lnTo>
                    <a:lnTo>
                      <a:pt x="1718" y="311"/>
                    </a:lnTo>
                    <a:lnTo>
                      <a:pt x="1682" y="315"/>
                    </a:lnTo>
                    <a:lnTo>
                      <a:pt x="1647" y="317"/>
                    </a:lnTo>
                    <a:lnTo>
                      <a:pt x="1611" y="321"/>
                    </a:lnTo>
                    <a:lnTo>
                      <a:pt x="1573" y="325"/>
                    </a:lnTo>
                    <a:lnTo>
                      <a:pt x="1536" y="328"/>
                    </a:lnTo>
                    <a:lnTo>
                      <a:pt x="1498" y="332"/>
                    </a:lnTo>
                    <a:lnTo>
                      <a:pt x="1457" y="336"/>
                    </a:lnTo>
                    <a:lnTo>
                      <a:pt x="1419" y="340"/>
                    </a:lnTo>
                    <a:lnTo>
                      <a:pt x="1379" y="344"/>
                    </a:lnTo>
                    <a:lnTo>
                      <a:pt x="1336" y="350"/>
                    </a:lnTo>
                    <a:lnTo>
                      <a:pt x="1296" y="353"/>
                    </a:lnTo>
                    <a:lnTo>
                      <a:pt x="1252" y="359"/>
                    </a:lnTo>
                    <a:lnTo>
                      <a:pt x="1210" y="363"/>
                    </a:lnTo>
                    <a:lnTo>
                      <a:pt x="1171" y="369"/>
                    </a:lnTo>
                    <a:lnTo>
                      <a:pt x="1135" y="375"/>
                    </a:lnTo>
                    <a:lnTo>
                      <a:pt x="1098" y="378"/>
                    </a:lnTo>
                    <a:lnTo>
                      <a:pt x="1064" y="382"/>
                    </a:lnTo>
                    <a:lnTo>
                      <a:pt x="1029" y="388"/>
                    </a:lnTo>
                    <a:lnTo>
                      <a:pt x="995" y="392"/>
                    </a:lnTo>
                    <a:lnTo>
                      <a:pt x="960" y="396"/>
                    </a:lnTo>
                    <a:lnTo>
                      <a:pt x="928" y="399"/>
                    </a:lnTo>
                    <a:lnTo>
                      <a:pt x="897" y="403"/>
                    </a:lnTo>
                    <a:lnTo>
                      <a:pt x="864" y="407"/>
                    </a:lnTo>
                    <a:lnTo>
                      <a:pt x="834" y="411"/>
                    </a:lnTo>
                    <a:lnTo>
                      <a:pt x="805" y="415"/>
                    </a:lnTo>
                    <a:lnTo>
                      <a:pt x="774" y="419"/>
                    </a:lnTo>
                    <a:lnTo>
                      <a:pt x="745" y="421"/>
                    </a:lnTo>
                    <a:lnTo>
                      <a:pt x="718" y="424"/>
                    </a:lnTo>
                    <a:lnTo>
                      <a:pt x="691" y="426"/>
                    </a:lnTo>
                    <a:lnTo>
                      <a:pt x="665" y="430"/>
                    </a:lnTo>
                    <a:lnTo>
                      <a:pt x="640" y="432"/>
                    </a:lnTo>
                    <a:lnTo>
                      <a:pt x="613" y="434"/>
                    </a:lnTo>
                    <a:lnTo>
                      <a:pt x="590" y="436"/>
                    </a:lnTo>
                    <a:lnTo>
                      <a:pt x="565" y="438"/>
                    </a:lnTo>
                    <a:lnTo>
                      <a:pt x="542" y="440"/>
                    </a:lnTo>
                    <a:lnTo>
                      <a:pt x="521" y="442"/>
                    </a:lnTo>
                    <a:lnTo>
                      <a:pt x="498" y="444"/>
                    </a:lnTo>
                    <a:lnTo>
                      <a:pt x="476" y="444"/>
                    </a:lnTo>
                    <a:lnTo>
                      <a:pt x="457" y="446"/>
                    </a:lnTo>
                    <a:lnTo>
                      <a:pt x="438" y="446"/>
                    </a:lnTo>
                    <a:lnTo>
                      <a:pt x="419" y="447"/>
                    </a:lnTo>
                    <a:lnTo>
                      <a:pt x="400" y="447"/>
                    </a:lnTo>
                    <a:lnTo>
                      <a:pt x="382" y="447"/>
                    </a:lnTo>
                    <a:lnTo>
                      <a:pt x="365" y="447"/>
                    </a:lnTo>
                    <a:lnTo>
                      <a:pt x="350" y="447"/>
                    </a:lnTo>
                    <a:lnTo>
                      <a:pt x="309" y="447"/>
                    </a:lnTo>
                    <a:lnTo>
                      <a:pt x="273" y="446"/>
                    </a:lnTo>
                    <a:lnTo>
                      <a:pt x="237" y="440"/>
                    </a:lnTo>
                    <a:lnTo>
                      <a:pt x="202" y="434"/>
                    </a:lnTo>
                    <a:lnTo>
                      <a:pt x="169" y="426"/>
                    </a:lnTo>
                    <a:lnTo>
                      <a:pt x="139" y="419"/>
                    </a:lnTo>
                    <a:lnTo>
                      <a:pt x="110" y="407"/>
                    </a:lnTo>
                    <a:lnTo>
                      <a:pt x="81" y="394"/>
                    </a:lnTo>
                    <a:lnTo>
                      <a:pt x="71" y="390"/>
                    </a:lnTo>
                    <a:lnTo>
                      <a:pt x="62" y="384"/>
                    </a:lnTo>
                    <a:lnTo>
                      <a:pt x="52" y="380"/>
                    </a:lnTo>
                    <a:lnTo>
                      <a:pt x="45" y="375"/>
                    </a:lnTo>
                    <a:lnTo>
                      <a:pt x="37" y="371"/>
                    </a:lnTo>
                    <a:lnTo>
                      <a:pt x="31" y="367"/>
                    </a:lnTo>
                    <a:lnTo>
                      <a:pt x="23" y="361"/>
                    </a:lnTo>
                    <a:lnTo>
                      <a:pt x="20" y="357"/>
                    </a:lnTo>
                    <a:lnTo>
                      <a:pt x="14" y="351"/>
                    </a:lnTo>
                    <a:lnTo>
                      <a:pt x="10" y="348"/>
                    </a:lnTo>
                    <a:lnTo>
                      <a:pt x="8" y="342"/>
                    </a:lnTo>
                    <a:lnTo>
                      <a:pt x="4" y="336"/>
                    </a:lnTo>
                    <a:lnTo>
                      <a:pt x="2" y="332"/>
                    </a:lnTo>
                    <a:lnTo>
                      <a:pt x="0" y="327"/>
                    </a:lnTo>
                    <a:lnTo>
                      <a:pt x="0" y="321"/>
                    </a:lnTo>
                    <a:lnTo>
                      <a:pt x="0" y="315"/>
                    </a:lnTo>
                    <a:lnTo>
                      <a:pt x="0" y="311"/>
                    </a:lnTo>
                    <a:lnTo>
                      <a:pt x="2" y="307"/>
                    </a:lnTo>
                    <a:lnTo>
                      <a:pt x="4" y="303"/>
                    </a:lnTo>
                    <a:lnTo>
                      <a:pt x="8" y="300"/>
                    </a:lnTo>
                    <a:lnTo>
                      <a:pt x="14" y="296"/>
                    </a:lnTo>
                    <a:lnTo>
                      <a:pt x="20" y="294"/>
                    </a:lnTo>
                    <a:lnTo>
                      <a:pt x="27" y="290"/>
                    </a:lnTo>
                    <a:lnTo>
                      <a:pt x="35" y="288"/>
                    </a:lnTo>
                    <a:lnTo>
                      <a:pt x="45" y="286"/>
                    </a:lnTo>
                    <a:lnTo>
                      <a:pt x="54" y="284"/>
                    </a:lnTo>
                    <a:lnTo>
                      <a:pt x="66" y="282"/>
                    </a:lnTo>
                    <a:lnTo>
                      <a:pt x="79" y="280"/>
                    </a:lnTo>
                    <a:lnTo>
                      <a:pt x="93" y="280"/>
                    </a:lnTo>
                    <a:lnTo>
                      <a:pt x="106" y="279"/>
                    </a:lnTo>
                    <a:lnTo>
                      <a:pt x="121" y="279"/>
                    </a:lnTo>
                    <a:lnTo>
                      <a:pt x="139" y="279"/>
                    </a:lnTo>
                    <a:lnTo>
                      <a:pt x="246" y="271"/>
                    </a:lnTo>
                    <a:lnTo>
                      <a:pt x="357" y="261"/>
                    </a:lnTo>
                    <a:lnTo>
                      <a:pt x="471" y="252"/>
                    </a:lnTo>
                    <a:lnTo>
                      <a:pt x="586" y="242"/>
                    </a:lnTo>
                    <a:lnTo>
                      <a:pt x="705" y="231"/>
                    </a:lnTo>
                    <a:lnTo>
                      <a:pt x="824" y="219"/>
                    </a:lnTo>
                    <a:lnTo>
                      <a:pt x="945" y="206"/>
                    </a:lnTo>
                    <a:lnTo>
                      <a:pt x="1068" y="194"/>
                    </a:lnTo>
                    <a:lnTo>
                      <a:pt x="1193" y="179"/>
                    </a:lnTo>
                    <a:lnTo>
                      <a:pt x="1319" y="165"/>
                    </a:lnTo>
                    <a:lnTo>
                      <a:pt x="1448" y="150"/>
                    </a:lnTo>
                    <a:lnTo>
                      <a:pt x="1578" y="133"/>
                    </a:lnTo>
                    <a:lnTo>
                      <a:pt x="1711" y="117"/>
                    </a:lnTo>
                    <a:lnTo>
                      <a:pt x="1845" y="98"/>
                    </a:lnTo>
                    <a:lnTo>
                      <a:pt x="1981" y="81"/>
                    </a:lnTo>
                    <a:lnTo>
                      <a:pt x="2120" y="62"/>
                    </a:lnTo>
                    <a:lnTo>
                      <a:pt x="2143" y="58"/>
                    </a:lnTo>
                    <a:lnTo>
                      <a:pt x="2166" y="54"/>
                    </a:lnTo>
                    <a:lnTo>
                      <a:pt x="2187" y="50"/>
                    </a:lnTo>
                    <a:lnTo>
                      <a:pt x="2208" y="46"/>
                    </a:lnTo>
                    <a:lnTo>
                      <a:pt x="2229" y="42"/>
                    </a:lnTo>
                    <a:lnTo>
                      <a:pt x="2248" y="39"/>
                    </a:lnTo>
                    <a:lnTo>
                      <a:pt x="2267" y="37"/>
                    </a:lnTo>
                    <a:lnTo>
                      <a:pt x="2287" y="33"/>
                    </a:lnTo>
                    <a:lnTo>
                      <a:pt x="2306" y="31"/>
                    </a:lnTo>
                    <a:lnTo>
                      <a:pt x="2323" y="27"/>
                    </a:lnTo>
                    <a:lnTo>
                      <a:pt x="2339" y="25"/>
                    </a:lnTo>
                    <a:lnTo>
                      <a:pt x="2356" y="23"/>
                    </a:lnTo>
                    <a:lnTo>
                      <a:pt x="2371" y="21"/>
                    </a:lnTo>
                    <a:lnTo>
                      <a:pt x="2387" y="19"/>
                    </a:lnTo>
                    <a:lnTo>
                      <a:pt x="2400" y="17"/>
                    </a:lnTo>
                    <a:lnTo>
                      <a:pt x="2413" y="16"/>
                    </a:lnTo>
                    <a:lnTo>
                      <a:pt x="2427" y="14"/>
                    </a:lnTo>
                    <a:lnTo>
                      <a:pt x="2438" y="12"/>
                    </a:lnTo>
                    <a:lnTo>
                      <a:pt x="2452" y="10"/>
                    </a:lnTo>
                    <a:lnTo>
                      <a:pt x="2461" y="8"/>
                    </a:lnTo>
                    <a:lnTo>
                      <a:pt x="2473" y="8"/>
                    </a:lnTo>
                    <a:lnTo>
                      <a:pt x="2482" y="6"/>
                    </a:lnTo>
                    <a:lnTo>
                      <a:pt x="2492" y="4"/>
                    </a:lnTo>
                    <a:lnTo>
                      <a:pt x="2502" y="4"/>
                    </a:lnTo>
                    <a:lnTo>
                      <a:pt x="2509" y="4"/>
                    </a:lnTo>
                    <a:lnTo>
                      <a:pt x="2517" y="2"/>
                    </a:lnTo>
                    <a:lnTo>
                      <a:pt x="2523" y="2"/>
                    </a:lnTo>
                    <a:lnTo>
                      <a:pt x="2530" y="2"/>
                    </a:lnTo>
                    <a:lnTo>
                      <a:pt x="2536" y="0"/>
                    </a:lnTo>
                    <a:lnTo>
                      <a:pt x="2542" y="0"/>
                    </a:lnTo>
                    <a:lnTo>
                      <a:pt x="2546" y="0"/>
                    </a:lnTo>
                    <a:lnTo>
                      <a:pt x="2550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3638274" y="3378586"/>
                <a:ext cx="928556" cy="145178"/>
              </a:xfrm>
              <a:custGeom>
                <a:avLst/>
                <a:gdLst>
                  <a:gd name="T0" fmla="*/ 2066 w 2534"/>
                  <a:gd name="T1" fmla="*/ 0 h 332"/>
                  <a:gd name="T2" fmla="*/ 2102 w 2534"/>
                  <a:gd name="T3" fmla="*/ 3 h 332"/>
                  <a:gd name="T4" fmla="*/ 2150 w 2534"/>
                  <a:gd name="T5" fmla="*/ 9 h 332"/>
                  <a:gd name="T6" fmla="*/ 2210 w 2534"/>
                  <a:gd name="T7" fmla="*/ 17 h 332"/>
                  <a:gd name="T8" fmla="*/ 2279 w 2534"/>
                  <a:gd name="T9" fmla="*/ 26 h 332"/>
                  <a:gd name="T10" fmla="*/ 2357 w 2534"/>
                  <a:gd name="T11" fmla="*/ 42 h 332"/>
                  <a:gd name="T12" fmla="*/ 2421 w 2534"/>
                  <a:gd name="T13" fmla="*/ 63 h 332"/>
                  <a:gd name="T14" fmla="*/ 2471 w 2534"/>
                  <a:gd name="T15" fmla="*/ 80 h 332"/>
                  <a:gd name="T16" fmla="*/ 2507 w 2534"/>
                  <a:gd name="T17" fmla="*/ 97 h 332"/>
                  <a:gd name="T18" fmla="*/ 2528 w 2534"/>
                  <a:gd name="T19" fmla="*/ 113 h 332"/>
                  <a:gd name="T20" fmla="*/ 2534 w 2534"/>
                  <a:gd name="T21" fmla="*/ 126 h 332"/>
                  <a:gd name="T22" fmla="*/ 2526 w 2534"/>
                  <a:gd name="T23" fmla="*/ 149 h 332"/>
                  <a:gd name="T24" fmla="*/ 2501 w 2534"/>
                  <a:gd name="T25" fmla="*/ 168 h 332"/>
                  <a:gd name="T26" fmla="*/ 2457 w 2534"/>
                  <a:gd name="T27" fmla="*/ 188 h 332"/>
                  <a:gd name="T28" fmla="*/ 2398 w 2534"/>
                  <a:gd name="T29" fmla="*/ 203 h 332"/>
                  <a:gd name="T30" fmla="*/ 2321 w 2534"/>
                  <a:gd name="T31" fmla="*/ 218 h 332"/>
                  <a:gd name="T32" fmla="*/ 2223 w 2534"/>
                  <a:gd name="T33" fmla="*/ 226 h 332"/>
                  <a:gd name="T34" fmla="*/ 2125 w 2534"/>
                  <a:gd name="T35" fmla="*/ 230 h 332"/>
                  <a:gd name="T36" fmla="*/ 2035 w 2534"/>
                  <a:gd name="T37" fmla="*/ 236 h 332"/>
                  <a:gd name="T38" fmla="*/ 1952 w 2534"/>
                  <a:gd name="T39" fmla="*/ 239 h 332"/>
                  <a:gd name="T40" fmla="*/ 1876 w 2534"/>
                  <a:gd name="T41" fmla="*/ 245 h 332"/>
                  <a:gd name="T42" fmla="*/ 1816 w 2534"/>
                  <a:gd name="T43" fmla="*/ 247 h 332"/>
                  <a:gd name="T44" fmla="*/ 1778 w 2534"/>
                  <a:gd name="T45" fmla="*/ 251 h 332"/>
                  <a:gd name="T46" fmla="*/ 1728 w 2534"/>
                  <a:gd name="T47" fmla="*/ 255 h 332"/>
                  <a:gd name="T48" fmla="*/ 1668 w 2534"/>
                  <a:gd name="T49" fmla="*/ 259 h 332"/>
                  <a:gd name="T50" fmla="*/ 1601 w 2534"/>
                  <a:gd name="T51" fmla="*/ 263 h 332"/>
                  <a:gd name="T52" fmla="*/ 1524 w 2534"/>
                  <a:gd name="T53" fmla="*/ 268 h 332"/>
                  <a:gd name="T54" fmla="*/ 1436 w 2534"/>
                  <a:gd name="T55" fmla="*/ 274 h 332"/>
                  <a:gd name="T56" fmla="*/ 1340 w 2534"/>
                  <a:gd name="T57" fmla="*/ 282 h 332"/>
                  <a:gd name="T58" fmla="*/ 1234 w 2534"/>
                  <a:gd name="T59" fmla="*/ 289 h 332"/>
                  <a:gd name="T60" fmla="*/ 1119 w 2534"/>
                  <a:gd name="T61" fmla="*/ 297 h 332"/>
                  <a:gd name="T62" fmla="*/ 994 w 2534"/>
                  <a:gd name="T63" fmla="*/ 305 h 332"/>
                  <a:gd name="T64" fmla="*/ 860 w 2534"/>
                  <a:gd name="T65" fmla="*/ 314 h 332"/>
                  <a:gd name="T66" fmla="*/ 735 w 2534"/>
                  <a:gd name="T67" fmla="*/ 322 h 332"/>
                  <a:gd name="T68" fmla="*/ 624 w 2534"/>
                  <a:gd name="T69" fmla="*/ 328 h 332"/>
                  <a:gd name="T70" fmla="*/ 530 w 2534"/>
                  <a:gd name="T71" fmla="*/ 330 h 332"/>
                  <a:gd name="T72" fmla="*/ 449 w 2534"/>
                  <a:gd name="T73" fmla="*/ 332 h 332"/>
                  <a:gd name="T74" fmla="*/ 388 w 2534"/>
                  <a:gd name="T75" fmla="*/ 332 h 332"/>
                  <a:gd name="T76" fmla="*/ 332 w 2534"/>
                  <a:gd name="T77" fmla="*/ 332 h 332"/>
                  <a:gd name="T78" fmla="*/ 234 w 2534"/>
                  <a:gd name="T79" fmla="*/ 324 h 332"/>
                  <a:gd name="T80" fmla="*/ 148 w 2534"/>
                  <a:gd name="T81" fmla="*/ 309 h 332"/>
                  <a:gd name="T82" fmla="*/ 98 w 2534"/>
                  <a:gd name="T83" fmla="*/ 293 h 332"/>
                  <a:gd name="T84" fmla="*/ 58 w 2534"/>
                  <a:gd name="T85" fmla="*/ 280 h 332"/>
                  <a:gd name="T86" fmla="*/ 29 w 2534"/>
                  <a:gd name="T87" fmla="*/ 266 h 332"/>
                  <a:gd name="T88" fmla="*/ 10 w 2534"/>
                  <a:gd name="T89" fmla="*/ 251 h 332"/>
                  <a:gd name="T90" fmla="*/ 2 w 2534"/>
                  <a:gd name="T91" fmla="*/ 236 h 332"/>
                  <a:gd name="T92" fmla="*/ 4 w 2534"/>
                  <a:gd name="T93" fmla="*/ 213 h 332"/>
                  <a:gd name="T94" fmla="*/ 25 w 2534"/>
                  <a:gd name="T95" fmla="*/ 191 h 332"/>
                  <a:gd name="T96" fmla="*/ 61 w 2534"/>
                  <a:gd name="T97" fmla="*/ 174 h 332"/>
                  <a:gd name="T98" fmla="*/ 113 w 2534"/>
                  <a:gd name="T99" fmla="*/ 163 h 332"/>
                  <a:gd name="T100" fmla="*/ 182 w 2534"/>
                  <a:gd name="T101" fmla="*/ 153 h 332"/>
                  <a:gd name="T102" fmla="*/ 436 w 2534"/>
                  <a:gd name="T103" fmla="*/ 138 h 332"/>
                  <a:gd name="T104" fmla="*/ 1029 w 2534"/>
                  <a:gd name="T105" fmla="*/ 94 h 332"/>
                  <a:gd name="T106" fmla="*/ 1607 w 2534"/>
                  <a:gd name="T107" fmla="*/ 38 h 332"/>
                  <a:gd name="T108" fmla="*/ 1851 w 2534"/>
                  <a:gd name="T109" fmla="*/ 13 h 332"/>
                  <a:gd name="T110" fmla="*/ 1920 w 2534"/>
                  <a:gd name="T111" fmla="*/ 7 h 332"/>
                  <a:gd name="T112" fmla="*/ 1973 w 2534"/>
                  <a:gd name="T113" fmla="*/ 3 h 332"/>
                  <a:gd name="T114" fmla="*/ 2014 w 2534"/>
                  <a:gd name="T115" fmla="*/ 1 h 332"/>
                  <a:gd name="T116" fmla="*/ 2039 w 2534"/>
                  <a:gd name="T117" fmla="*/ 0 h 332"/>
                  <a:gd name="T118" fmla="*/ 2048 w 2534"/>
                  <a:gd name="T119" fmla="*/ 0 h 33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34"/>
                  <a:gd name="T181" fmla="*/ 0 h 332"/>
                  <a:gd name="T182" fmla="*/ 2534 w 2534"/>
                  <a:gd name="T183" fmla="*/ 332 h 33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34" h="332">
                    <a:moveTo>
                      <a:pt x="2048" y="0"/>
                    </a:moveTo>
                    <a:lnTo>
                      <a:pt x="2056" y="0"/>
                    </a:lnTo>
                    <a:lnTo>
                      <a:pt x="2066" y="0"/>
                    </a:lnTo>
                    <a:lnTo>
                      <a:pt x="2077" y="1"/>
                    </a:lnTo>
                    <a:lnTo>
                      <a:pt x="2089" y="1"/>
                    </a:lnTo>
                    <a:lnTo>
                      <a:pt x="2102" y="3"/>
                    </a:lnTo>
                    <a:lnTo>
                      <a:pt x="2117" y="5"/>
                    </a:lnTo>
                    <a:lnTo>
                      <a:pt x="2133" y="7"/>
                    </a:lnTo>
                    <a:lnTo>
                      <a:pt x="2150" y="9"/>
                    </a:lnTo>
                    <a:lnTo>
                      <a:pt x="2169" y="11"/>
                    </a:lnTo>
                    <a:lnTo>
                      <a:pt x="2188" y="13"/>
                    </a:lnTo>
                    <a:lnTo>
                      <a:pt x="2210" y="17"/>
                    </a:lnTo>
                    <a:lnTo>
                      <a:pt x="2231" y="21"/>
                    </a:lnTo>
                    <a:lnTo>
                      <a:pt x="2254" y="23"/>
                    </a:lnTo>
                    <a:lnTo>
                      <a:pt x="2279" y="26"/>
                    </a:lnTo>
                    <a:lnTo>
                      <a:pt x="2305" y="32"/>
                    </a:lnTo>
                    <a:lnTo>
                      <a:pt x="2332" y="36"/>
                    </a:lnTo>
                    <a:lnTo>
                      <a:pt x="2357" y="42"/>
                    </a:lnTo>
                    <a:lnTo>
                      <a:pt x="2380" y="49"/>
                    </a:lnTo>
                    <a:lnTo>
                      <a:pt x="2401" y="55"/>
                    </a:lnTo>
                    <a:lnTo>
                      <a:pt x="2421" y="63"/>
                    </a:lnTo>
                    <a:lnTo>
                      <a:pt x="2440" y="69"/>
                    </a:lnTo>
                    <a:lnTo>
                      <a:pt x="2457" y="74"/>
                    </a:lnTo>
                    <a:lnTo>
                      <a:pt x="2471" y="80"/>
                    </a:lnTo>
                    <a:lnTo>
                      <a:pt x="2484" y="86"/>
                    </a:lnTo>
                    <a:lnTo>
                      <a:pt x="2497" y="92"/>
                    </a:lnTo>
                    <a:lnTo>
                      <a:pt x="2507" y="97"/>
                    </a:lnTo>
                    <a:lnTo>
                      <a:pt x="2515" y="101"/>
                    </a:lnTo>
                    <a:lnTo>
                      <a:pt x="2522" y="107"/>
                    </a:lnTo>
                    <a:lnTo>
                      <a:pt x="2528" y="113"/>
                    </a:lnTo>
                    <a:lnTo>
                      <a:pt x="2532" y="117"/>
                    </a:lnTo>
                    <a:lnTo>
                      <a:pt x="2534" y="122"/>
                    </a:lnTo>
                    <a:lnTo>
                      <a:pt x="2534" y="126"/>
                    </a:lnTo>
                    <a:lnTo>
                      <a:pt x="2534" y="134"/>
                    </a:lnTo>
                    <a:lnTo>
                      <a:pt x="2530" y="142"/>
                    </a:lnTo>
                    <a:lnTo>
                      <a:pt x="2526" y="149"/>
                    </a:lnTo>
                    <a:lnTo>
                      <a:pt x="2519" y="155"/>
                    </a:lnTo>
                    <a:lnTo>
                      <a:pt x="2511" y="163"/>
                    </a:lnTo>
                    <a:lnTo>
                      <a:pt x="2501" y="168"/>
                    </a:lnTo>
                    <a:lnTo>
                      <a:pt x="2488" y="176"/>
                    </a:lnTo>
                    <a:lnTo>
                      <a:pt x="2474" y="182"/>
                    </a:lnTo>
                    <a:lnTo>
                      <a:pt x="2457" y="188"/>
                    </a:lnTo>
                    <a:lnTo>
                      <a:pt x="2440" y="193"/>
                    </a:lnTo>
                    <a:lnTo>
                      <a:pt x="2419" y="199"/>
                    </a:lnTo>
                    <a:lnTo>
                      <a:pt x="2398" y="203"/>
                    </a:lnTo>
                    <a:lnTo>
                      <a:pt x="2375" y="209"/>
                    </a:lnTo>
                    <a:lnTo>
                      <a:pt x="2348" y="215"/>
                    </a:lnTo>
                    <a:lnTo>
                      <a:pt x="2321" y="218"/>
                    </a:lnTo>
                    <a:lnTo>
                      <a:pt x="2290" y="224"/>
                    </a:lnTo>
                    <a:lnTo>
                      <a:pt x="2256" y="224"/>
                    </a:lnTo>
                    <a:lnTo>
                      <a:pt x="2223" y="226"/>
                    </a:lnTo>
                    <a:lnTo>
                      <a:pt x="2188" y="228"/>
                    </a:lnTo>
                    <a:lnTo>
                      <a:pt x="2158" y="228"/>
                    </a:lnTo>
                    <a:lnTo>
                      <a:pt x="2125" y="230"/>
                    </a:lnTo>
                    <a:lnTo>
                      <a:pt x="2094" y="232"/>
                    </a:lnTo>
                    <a:lnTo>
                      <a:pt x="2064" y="234"/>
                    </a:lnTo>
                    <a:lnTo>
                      <a:pt x="2035" y="236"/>
                    </a:lnTo>
                    <a:lnTo>
                      <a:pt x="2006" y="238"/>
                    </a:lnTo>
                    <a:lnTo>
                      <a:pt x="1979" y="239"/>
                    </a:lnTo>
                    <a:lnTo>
                      <a:pt x="1952" y="239"/>
                    </a:lnTo>
                    <a:lnTo>
                      <a:pt x="1925" y="241"/>
                    </a:lnTo>
                    <a:lnTo>
                      <a:pt x="1900" y="243"/>
                    </a:lnTo>
                    <a:lnTo>
                      <a:pt x="1876" y="245"/>
                    </a:lnTo>
                    <a:lnTo>
                      <a:pt x="1851" y="247"/>
                    </a:lnTo>
                    <a:lnTo>
                      <a:pt x="1828" y="247"/>
                    </a:lnTo>
                    <a:lnTo>
                      <a:pt x="1816" y="247"/>
                    </a:lnTo>
                    <a:lnTo>
                      <a:pt x="1804" y="249"/>
                    </a:lnTo>
                    <a:lnTo>
                      <a:pt x="1791" y="249"/>
                    </a:lnTo>
                    <a:lnTo>
                      <a:pt x="1778" y="251"/>
                    </a:lnTo>
                    <a:lnTo>
                      <a:pt x="1762" y="251"/>
                    </a:lnTo>
                    <a:lnTo>
                      <a:pt x="1745" y="253"/>
                    </a:lnTo>
                    <a:lnTo>
                      <a:pt x="1728" y="255"/>
                    </a:lnTo>
                    <a:lnTo>
                      <a:pt x="1708" y="255"/>
                    </a:lnTo>
                    <a:lnTo>
                      <a:pt x="1689" y="257"/>
                    </a:lnTo>
                    <a:lnTo>
                      <a:pt x="1668" y="259"/>
                    </a:lnTo>
                    <a:lnTo>
                      <a:pt x="1647" y="259"/>
                    </a:lnTo>
                    <a:lnTo>
                      <a:pt x="1624" y="261"/>
                    </a:lnTo>
                    <a:lnTo>
                      <a:pt x="1601" y="263"/>
                    </a:lnTo>
                    <a:lnTo>
                      <a:pt x="1576" y="264"/>
                    </a:lnTo>
                    <a:lnTo>
                      <a:pt x="1551" y="266"/>
                    </a:lnTo>
                    <a:lnTo>
                      <a:pt x="1524" y="268"/>
                    </a:lnTo>
                    <a:lnTo>
                      <a:pt x="1495" y="270"/>
                    </a:lnTo>
                    <a:lnTo>
                      <a:pt x="1467" y="272"/>
                    </a:lnTo>
                    <a:lnTo>
                      <a:pt x="1436" y="274"/>
                    </a:lnTo>
                    <a:lnTo>
                      <a:pt x="1405" y="276"/>
                    </a:lnTo>
                    <a:lnTo>
                      <a:pt x="1373" y="280"/>
                    </a:lnTo>
                    <a:lnTo>
                      <a:pt x="1340" y="282"/>
                    </a:lnTo>
                    <a:lnTo>
                      <a:pt x="1305" y="284"/>
                    </a:lnTo>
                    <a:lnTo>
                      <a:pt x="1271" y="286"/>
                    </a:lnTo>
                    <a:lnTo>
                      <a:pt x="1234" y="289"/>
                    </a:lnTo>
                    <a:lnTo>
                      <a:pt x="1198" y="291"/>
                    </a:lnTo>
                    <a:lnTo>
                      <a:pt x="1159" y="293"/>
                    </a:lnTo>
                    <a:lnTo>
                      <a:pt x="1119" y="297"/>
                    </a:lnTo>
                    <a:lnTo>
                      <a:pt x="1079" y="299"/>
                    </a:lnTo>
                    <a:lnTo>
                      <a:pt x="1037" y="303"/>
                    </a:lnTo>
                    <a:lnTo>
                      <a:pt x="994" y="305"/>
                    </a:lnTo>
                    <a:lnTo>
                      <a:pt x="950" y="309"/>
                    </a:lnTo>
                    <a:lnTo>
                      <a:pt x="904" y="311"/>
                    </a:lnTo>
                    <a:lnTo>
                      <a:pt x="860" y="314"/>
                    </a:lnTo>
                    <a:lnTo>
                      <a:pt x="816" y="316"/>
                    </a:lnTo>
                    <a:lnTo>
                      <a:pt x="774" y="320"/>
                    </a:lnTo>
                    <a:lnTo>
                      <a:pt x="735" y="322"/>
                    </a:lnTo>
                    <a:lnTo>
                      <a:pt x="697" y="324"/>
                    </a:lnTo>
                    <a:lnTo>
                      <a:pt x="658" y="326"/>
                    </a:lnTo>
                    <a:lnTo>
                      <a:pt x="624" y="328"/>
                    </a:lnTo>
                    <a:lnTo>
                      <a:pt x="591" y="328"/>
                    </a:lnTo>
                    <a:lnTo>
                      <a:pt x="559" y="330"/>
                    </a:lnTo>
                    <a:lnTo>
                      <a:pt x="530" y="330"/>
                    </a:lnTo>
                    <a:lnTo>
                      <a:pt x="501" y="332"/>
                    </a:lnTo>
                    <a:lnTo>
                      <a:pt x="474" y="332"/>
                    </a:lnTo>
                    <a:lnTo>
                      <a:pt x="449" y="332"/>
                    </a:lnTo>
                    <a:lnTo>
                      <a:pt x="428" y="332"/>
                    </a:lnTo>
                    <a:lnTo>
                      <a:pt x="407" y="332"/>
                    </a:lnTo>
                    <a:lnTo>
                      <a:pt x="388" y="332"/>
                    </a:lnTo>
                    <a:lnTo>
                      <a:pt x="369" y="332"/>
                    </a:lnTo>
                    <a:lnTo>
                      <a:pt x="349" y="332"/>
                    </a:lnTo>
                    <a:lnTo>
                      <a:pt x="332" y="332"/>
                    </a:lnTo>
                    <a:lnTo>
                      <a:pt x="298" y="330"/>
                    </a:lnTo>
                    <a:lnTo>
                      <a:pt x="265" y="328"/>
                    </a:lnTo>
                    <a:lnTo>
                      <a:pt x="234" y="324"/>
                    </a:lnTo>
                    <a:lnTo>
                      <a:pt x="204" y="320"/>
                    </a:lnTo>
                    <a:lnTo>
                      <a:pt x="175" y="314"/>
                    </a:lnTo>
                    <a:lnTo>
                      <a:pt x="148" y="309"/>
                    </a:lnTo>
                    <a:lnTo>
                      <a:pt x="129" y="303"/>
                    </a:lnTo>
                    <a:lnTo>
                      <a:pt x="113" y="299"/>
                    </a:lnTo>
                    <a:lnTo>
                      <a:pt x="98" y="293"/>
                    </a:lnTo>
                    <a:lnTo>
                      <a:pt x="83" y="289"/>
                    </a:lnTo>
                    <a:lnTo>
                      <a:pt x="69" y="286"/>
                    </a:lnTo>
                    <a:lnTo>
                      <a:pt x="58" y="280"/>
                    </a:lnTo>
                    <a:lnTo>
                      <a:pt x="46" y="276"/>
                    </a:lnTo>
                    <a:lnTo>
                      <a:pt x="37" y="270"/>
                    </a:lnTo>
                    <a:lnTo>
                      <a:pt x="29" y="266"/>
                    </a:lnTo>
                    <a:lnTo>
                      <a:pt x="21" y="261"/>
                    </a:lnTo>
                    <a:lnTo>
                      <a:pt x="15" y="257"/>
                    </a:lnTo>
                    <a:lnTo>
                      <a:pt x="10" y="251"/>
                    </a:lnTo>
                    <a:lnTo>
                      <a:pt x="6" y="245"/>
                    </a:lnTo>
                    <a:lnTo>
                      <a:pt x="2" y="239"/>
                    </a:lnTo>
                    <a:lnTo>
                      <a:pt x="2" y="236"/>
                    </a:lnTo>
                    <a:lnTo>
                      <a:pt x="0" y="230"/>
                    </a:lnTo>
                    <a:lnTo>
                      <a:pt x="2" y="220"/>
                    </a:lnTo>
                    <a:lnTo>
                      <a:pt x="4" y="213"/>
                    </a:lnTo>
                    <a:lnTo>
                      <a:pt x="10" y="205"/>
                    </a:lnTo>
                    <a:lnTo>
                      <a:pt x="15" y="197"/>
                    </a:lnTo>
                    <a:lnTo>
                      <a:pt x="25" y="191"/>
                    </a:lnTo>
                    <a:lnTo>
                      <a:pt x="35" y="186"/>
                    </a:lnTo>
                    <a:lnTo>
                      <a:pt x="46" y="180"/>
                    </a:lnTo>
                    <a:lnTo>
                      <a:pt x="61" y="174"/>
                    </a:lnTo>
                    <a:lnTo>
                      <a:pt x="77" y="170"/>
                    </a:lnTo>
                    <a:lnTo>
                      <a:pt x="94" y="167"/>
                    </a:lnTo>
                    <a:lnTo>
                      <a:pt x="113" y="163"/>
                    </a:lnTo>
                    <a:lnTo>
                      <a:pt x="134" y="159"/>
                    </a:lnTo>
                    <a:lnTo>
                      <a:pt x="157" y="157"/>
                    </a:lnTo>
                    <a:lnTo>
                      <a:pt x="182" y="153"/>
                    </a:lnTo>
                    <a:lnTo>
                      <a:pt x="207" y="151"/>
                    </a:lnTo>
                    <a:lnTo>
                      <a:pt x="236" y="151"/>
                    </a:lnTo>
                    <a:lnTo>
                      <a:pt x="436" y="138"/>
                    </a:lnTo>
                    <a:lnTo>
                      <a:pt x="635" y="124"/>
                    </a:lnTo>
                    <a:lnTo>
                      <a:pt x="833" y="109"/>
                    </a:lnTo>
                    <a:lnTo>
                      <a:pt x="1029" y="94"/>
                    </a:lnTo>
                    <a:lnTo>
                      <a:pt x="1223" y="76"/>
                    </a:lnTo>
                    <a:lnTo>
                      <a:pt x="1415" y="57"/>
                    </a:lnTo>
                    <a:lnTo>
                      <a:pt x="1607" y="38"/>
                    </a:lnTo>
                    <a:lnTo>
                      <a:pt x="1795" y="17"/>
                    </a:lnTo>
                    <a:lnTo>
                      <a:pt x="1824" y="15"/>
                    </a:lnTo>
                    <a:lnTo>
                      <a:pt x="1851" y="13"/>
                    </a:lnTo>
                    <a:lnTo>
                      <a:pt x="1876" y="11"/>
                    </a:lnTo>
                    <a:lnTo>
                      <a:pt x="1899" y="9"/>
                    </a:lnTo>
                    <a:lnTo>
                      <a:pt x="1920" y="7"/>
                    </a:lnTo>
                    <a:lnTo>
                      <a:pt x="1939" y="7"/>
                    </a:lnTo>
                    <a:lnTo>
                      <a:pt x="1956" y="5"/>
                    </a:lnTo>
                    <a:lnTo>
                      <a:pt x="1973" y="3"/>
                    </a:lnTo>
                    <a:lnTo>
                      <a:pt x="1989" y="3"/>
                    </a:lnTo>
                    <a:lnTo>
                      <a:pt x="2000" y="1"/>
                    </a:lnTo>
                    <a:lnTo>
                      <a:pt x="2014" y="1"/>
                    </a:lnTo>
                    <a:lnTo>
                      <a:pt x="2023" y="1"/>
                    </a:lnTo>
                    <a:lnTo>
                      <a:pt x="2031" y="0"/>
                    </a:lnTo>
                    <a:lnTo>
                      <a:pt x="2039" y="0"/>
                    </a:lnTo>
                    <a:lnTo>
                      <a:pt x="2044" y="0"/>
                    </a:lnTo>
                    <a:lnTo>
                      <a:pt x="2048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3638274" y="3654075"/>
                <a:ext cx="928556" cy="133808"/>
              </a:xfrm>
              <a:custGeom>
                <a:avLst/>
                <a:gdLst>
                  <a:gd name="T0" fmla="*/ 2066 w 2534"/>
                  <a:gd name="T1" fmla="*/ 0 h 307"/>
                  <a:gd name="T2" fmla="*/ 2102 w 2534"/>
                  <a:gd name="T3" fmla="*/ 2 h 307"/>
                  <a:gd name="T4" fmla="*/ 2150 w 2534"/>
                  <a:gd name="T5" fmla="*/ 8 h 307"/>
                  <a:gd name="T6" fmla="*/ 2210 w 2534"/>
                  <a:gd name="T7" fmla="*/ 16 h 307"/>
                  <a:gd name="T8" fmla="*/ 2279 w 2534"/>
                  <a:gd name="T9" fmla="*/ 27 h 307"/>
                  <a:gd name="T10" fmla="*/ 2357 w 2534"/>
                  <a:gd name="T11" fmla="*/ 42 h 307"/>
                  <a:gd name="T12" fmla="*/ 2421 w 2534"/>
                  <a:gd name="T13" fmla="*/ 62 h 307"/>
                  <a:gd name="T14" fmla="*/ 2471 w 2534"/>
                  <a:gd name="T15" fmla="*/ 81 h 307"/>
                  <a:gd name="T16" fmla="*/ 2507 w 2534"/>
                  <a:gd name="T17" fmla="*/ 96 h 307"/>
                  <a:gd name="T18" fmla="*/ 2528 w 2534"/>
                  <a:gd name="T19" fmla="*/ 112 h 307"/>
                  <a:gd name="T20" fmla="*/ 2534 w 2534"/>
                  <a:gd name="T21" fmla="*/ 127 h 307"/>
                  <a:gd name="T22" fmla="*/ 2526 w 2534"/>
                  <a:gd name="T23" fmla="*/ 148 h 307"/>
                  <a:gd name="T24" fmla="*/ 2501 w 2534"/>
                  <a:gd name="T25" fmla="*/ 169 h 307"/>
                  <a:gd name="T26" fmla="*/ 2457 w 2534"/>
                  <a:gd name="T27" fmla="*/ 186 h 307"/>
                  <a:gd name="T28" fmla="*/ 2398 w 2534"/>
                  <a:gd name="T29" fmla="*/ 204 h 307"/>
                  <a:gd name="T30" fmla="*/ 2321 w 2534"/>
                  <a:gd name="T31" fmla="*/ 219 h 307"/>
                  <a:gd name="T32" fmla="*/ 2223 w 2534"/>
                  <a:gd name="T33" fmla="*/ 225 h 307"/>
                  <a:gd name="T34" fmla="*/ 2125 w 2534"/>
                  <a:gd name="T35" fmla="*/ 229 h 307"/>
                  <a:gd name="T36" fmla="*/ 2035 w 2534"/>
                  <a:gd name="T37" fmla="*/ 232 h 307"/>
                  <a:gd name="T38" fmla="*/ 1952 w 2534"/>
                  <a:gd name="T39" fmla="*/ 236 h 307"/>
                  <a:gd name="T40" fmla="*/ 1876 w 2534"/>
                  <a:gd name="T41" fmla="*/ 238 h 307"/>
                  <a:gd name="T42" fmla="*/ 1816 w 2534"/>
                  <a:gd name="T43" fmla="*/ 242 h 307"/>
                  <a:gd name="T44" fmla="*/ 1778 w 2534"/>
                  <a:gd name="T45" fmla="*/ 244 h 307"/>
                  <a:gd name="T46" fmla="*/ 1728 w 2534"/>
                  <a:gd name="T47" fmla="*/ 246 h 307"/>
                  <a:gd name="T48" fmla="*/ 1668 w 2534"/>
                  <a:gd name="T49" fmla="*/ 250 h 307"/>
                  <a:gd name="T50" fmla="*/ 1601 w 2534"/>
                  <a:gd name="T51" fmla="*/ 254 h 307"/>
                  <a:gd name="T52" fmla="*/ 1524 w 2534"/>
                  <a:gd name="T53" fmla="*/ 259 h 307"/>
                  <a:gd name="T54" fmla="*/ 1436 w 2534"/>
                  <a:gd name="T55" fmla="*/ 263 h 307"/>
                  <a:gd name="T56" fmla="*/ 1340 w 2534"/>
                  <a:gd name="T57" fmla="*/ 269 h 307"/>
                  <a:gd name="T58" fmla="*/ 1234 w 2534"/>
                  <a:gd name="T59" fmla="*/ 275 h 307"/>
                  <a:gd name="T60" fmla="*/ 1119 w 2534"/>
                  <a:gd name="T61" fmla="*/ 280 h 307"/>
                  <a:gd name="T62" fmla="*/ 994 w 2534"/>
                  <a:gd name="T63" fmla="*/ 288 h 307"/>
                  <a:gd name="T64" fmla="*/ 860 w 2534"/>
                  <a:gd name="T65" fmla="*/ 294 h 307"/>
                  <a:gd name="T66" fmla="*/ 735 w 2534"/>
                  <a:gd name="T67" fmla="*/ 300 h 307"/>
                  <a:gd name="T68" fmla="*/ 624 w 2534"/>
                  <a:gd name="T69" fmla="*/ 303 h 307"/>
                  <a:gd name="T70" fmla="*/ 530 w 2534"/>
                  <a:gd name="T71" fmla="*/ 305 h 307"/>
                  <a:gd name="T72" fmla="*/ 449 w 2534"/>
                  <a:gd name="T73" fmla="*/ 307 h 307"/>
                  <a:gd name="T74" fmla="*/ 388 w 2534"/>
                  <a:gd name="T75" fmla="*/ 307 h 307"/>
                  <a:gd name="T76" fmla="*/ 332 w 2534"/>
                  <a:gd name="T77" fmla="*/ 307 h 307"/>
                  <a:gd name="T78" fmla="*/ 234 w 2534"/>
                  <a:gd name="T79" fmla="*/ 300 h 307"/>
                  <a:gd name="T80" fmla="*/ 148 w 2534"/>
                  <a:gd name="T81" fmla="*/ 284 h 307"/>
                  <a:gd name="T82" fmla="*/ 98 w 2534"/>
                  <a:gd name="T83" fmla="*/ 269 h 307"/>
                  <a:gd name="T84" fmla="*/ 58 w 2534"/>
                  <a:gd name="T85" fmla="*/ 255 h 307"/>
                  <a:gd name="T86" fmla="*/ 29 w 2534"/>
                  <a:gd name="T87" fmla="*/ 242 h 307"/>
                  <a:gd name="T88" fmla="*/ 10 w 2534"/>
                  <a:gd name="T89" fmla="*/ 227 h 307"/>
                  <a:gd name="T90" fmla="*/ 2 w 2534"/>
                  <a:gd name="T91" fmla="*/ 211 h 307"/>
                  <a:gd name="T92" fmla="*/ 4 w 2534"/>
                  <a:gd name="T93" fmla="*/ 188 h 307"/>
                  <a:gd name="T94" fmla="*/ 25 w 2534"/>
                  <a:gd name="T95" fmla="*/ 167 h 307"/>
                  <a:gd name="T96" fmla="*/ 61 w 2534"/>
                  <a:gd name="T97" fmla="*/ 150 h 307"/>
                  <a:gd name="T98" fmla="*/ 113 w 2534"/>
                  <a:gd name="T99" fmla="*/ 138 h 307"/>
                  <a:gd name="T100" fmla="*/ 182 w 2534"/>
                  <a:gd name="T101" fmla="*/ 129 h 307"/>
                  <a:gd name="T102" fmla="*/ 436 w 2534"/>
                  <a:gd name="T103" fmla="*/ 115 h 307"/>
                  <a:gd name="T104" fmla="*/ 1029 w 2534"/>
                  <a:gd name="T105" fmla="*/ 77 h 307"/>
                  <a:gd name="T106" fmla="*/ 1607 w 2534"/>
                  <a:gd name="T107" fmla="*/ 33 h 307"/>
                  <a:gd name="T108" fmla="*/ 1851 w 2534"/>
                  <a:gd name="T109" fmla="*/ 14 h 307"/>
                  <a:gd name="T110" fmla="*/ 1920 w 2534"/>
                  <a:gd name="T111" fmla="*/ 8 h 307"/>
                  <a:gd name="T112" fmla="*/ 1973 w 2534"/>
                  <a:gd name="T113" fmla="*/ 4 h 307"/>
                  <a:gd name="T114" fmla="*/ 2014 w 2534"/>
                  <a:gd name="T115" fmla="*/ 0 h 307"/>
                  <a:gd name="T116" fmla="*/ 2039 w 2534"/>
                  <a:gd name="T117" fmla="*/ 0 h 307"/>
                  <a:gd name="T118" fmla="*/ 2048 w 2534"/>
                  <a:gd name="T119" fmla="*/ 0 h 3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34"/>
                  <a:gd name="T181" fmla="*/ 0 h 307"/>
                  <a:gd name="T182" fmla="*/ 2534 w 2534"/>
                  <a:gd name="T183" fmla="*/ 307 h 3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34" h="307">
                    <a:moveTo>
                      <a:pt x="2048" y="0"/>
                    </a:moveTo>
                    <a:lnTo>
                      <a:pt x="2056" y="0"/>
                    </a:lnTo>
                    <a:lnTo>
                      <a:pt x="2066" y="0"/>
                    </a:lnTo>
                    <a:lnTo>
                      <a:pt x="2077" y="0"/>
                    </a:lnTo>
                    <a:lnTo>
                      <a:pt x="2089" y="2"/>
                    </a:lnTo>
                    <a:lnTo>
                      <a:pt x="2102" y="2"/>
                    </a:lnTo>
                    <a:lnTo>
                      <a:pt x="2117" y="4"/>
                    </a:lnTo>
                    <a:lnTo>
                      <a:pt x="2133" y="6"/>
                    </a:lnTo>
                    <a:lnTo>
                      <a:pt x="2150" y="8"/>
                    </a:lnTo>
                    <a:lnTo>
                      <a:pt x="2169" y="10"/>
                    </a:lnTo>
                    <a:lnTo>
                      <a:pt x="2188" y="14"/>
                    </a:lnTo>
                    <a:lnTo>
                      <a:pt x="2210" y="16"/>
                    </a:lnTo>
                    <a:lnTo>
                      <a:pt x="2231" y="19"/>
                    </a:lnTo>
                    <a:lnTo>
                      <a:pt x="2254" y="23"/>
                    </a:lnTo>
                    <a:lnTo>
                      <a:pt x="2279" y="27"/>
                    </a:lnTo>
                    <a:lnTo>
                      <a:pt x="2305" y="31"/>
                    </a:lnTo>
                    <a:lnTo>
                      <a:pt x="2332" y="37"/>
                    </a:lnTo>
                    <a:lnTo>
                      <a:pt x="2357" y="42"/>
                    </a:lnTo>
                    <a:lnTo>
                      <a:pt x="2380" y="50"/>
                    </a:lnTo>
                    <a:lnTo>
                      <a:pt x="2401" y="56"/>
                    </a:lnTo>
                    <a:lnTo>
                      <a:pt x="2421" y="62"/>
                    </a:lnTo>
                    <a:lnTo>
                      <a:pt x="2440" y="67"/>
                    </a:lnTo>
                    <a:lnTo>
                      <a:pt x="2457" y="75"/>
                    </a:lnTo>
                    <a:lnTo>
                      <a:pt x="2471" y="81"/>
                    </a:lnTo>
                    <a:lnTo>
                      <a:pt x="2484" y="87"/>
                    </a:lnTo>
                    <a:lnTo>
                      <a:pt x="2497" y="92"/>
                    </a:lnTo>
                    <a:lnTo>
                      <a:pt x="2507" y="96"/>
                    </a:lnTo>
                    <a:lnTo>
                      <a:pt x="2515" y="102"/>
                    </a:lnTo>
                    <a:lnTo>
                      <a:pt x="2522" y="108"/>
                    </a:lnTo>
                    <a:lnTo>
                      <a:pt x="2528" y="112"/>
                    </a:lnTo>
                    <a:lnTo>
                      <a:pt x="2532" y="117"/>
                    </a:lnTo>
                    <a:lnTo>
                      <a:pt x="2534" y="121"/>
                    </a:lnTo>
                    <a:lnTo>
                      <a:pt x="2534" y="127"/>
                    </a:lnTo>
                    <a:lnTo>
                      <a:pt x="2534" y="135"/>
                    </a:lnTo>
                    <a:lnTo>
                      <a:pt x="2530" y="142"/>
                    </a:lnTo>
                    <a:lnTo>
                      <a:pt x="2526" y="148"/>
                    </a:lnTo>
                    <a:lnTo>
                      <a:pt x="2519" y="156"/>
                    </a:lnTo>
                    <a:lnTo>
                      <a:pt x="2511" y="163"/>
                    </a:lnTo>
                    <a:lnTo>
                      <a:pt x="2501" y="169"/>
                    </a:lnTo>
                    <a:lnTo>
                      <a:pt x="2488" y="175"/>
                    </a:lnTo>
                    <a:lnTo>
                      <a:pt x="2474" y="181"/>
                    </a:lnTo>
                    <a:lnTo>
                      <a:pt x="2457" y="186"/>
                    </a:lnTo>
                    <a:lnTo>
                      <a:pt x="2440" y="192"/>
                    </a:lnTo>
                    <a:lnTo>
                      <a:pt x="2419" y="198"/>
                    </a:lnTo>
                    <a:lnTo>
                      <a:pt x="2398" y="204"/>
                    </a:lnTo>
                    <a:lnTo>
                      <a:pt x="2375" y="209"/>
                    </a:lnTo>
                    <a:lnTo>
                      <a:pt x="2348" y="213"/>
                    </a:lnTo>
                    <a:lnTo>
                      <a:pt x="2321" y="219"/>
                    </a:lnTo>
                    <a:lnTo>
                      <a:pt x="2290" y="223"/>
                    </a:lnTo>
                    <a:lnTo>
                      <a:pt x="2256" y="225"/>
                    </a:lnTo>
                    <a:lnTo>
                      <a:pt x="2223" y="225"/>
                    </a:lnTo>
                    <a:lnTo>
                      <a:pt x="2188" y="227"/>
                    </a:lnTo>
                    <a:lnTo>
                      <a:pt x="2158" y="229"/>
                    </a:lnTo>
                    <a:lnTo>
                      <a:pt x="2125" y="229"/>
                    </a:lnTo>
                    <a:lnTo>
                      <a:pt x="2094" y="231"/>
                    </a:lnTo>
                    <a:lnTo>
                      <a:pt x="2064" y="231"/>
                    </a:lnTo>
                    <a:lnTo>
                      <a:pt x="2035" y="232"/>
                    </a:lnTo>
                    <a:lnTo>
                      <a:pt x="2006" y="232"/>
                    </a:lnTo>
                    <a:lnTo>
                      <a:pt x="1979" y="234"/>
                    </a:lnTo>
                    <a:lnTo>
                      <a:pt x="1952" y="236"/>
                    </a:lnTo>
                    <a:lnTo>
                      <a:pt x="1925" y="236"/>
                    </a:lnTo>
                    <a:lnTo>
                      <a:pt x="1900" y="238"/>
                    </a:lnTo>
                    <a:lnTo>
                      <a:pt x="1876" y="238"/>
                    </a:lnTo>
                    <a:lnTo>
                      <a:pt x="1851" y="240"/>
                    </a:lnTo>
                    <a:lnTo>
                      <a:pt x="1828" y="242"/>
                    </a:lnTo>
                    <a:lnTo>
                      <a:pt x="1816" y="242"/>
                    </a:lnTo>
                    <a:lnTo>
                      <a:pt x="1804" y="242"/>
                    </a:lnTo>
                    <a:lnTo>
                      <a:pt x="1791" y="244"/>
                    </a:lnTo>
                    <a:lnTo>
                      <a:pt x="1778" y="244"/>
                    </a:lnTo>
                    <a:lnTo>
                      <a:pt x="1762" y="244"/>
                    </a:lnTo>
                    <a:lnTo>
                      <a:pt x="1745" y="246"/>
                    </a:lnTo>
                    <a:lnTo>
                      <a:pt x="1728" y="246"/>
                    </a:lnTo>
                    <a:lnTo>
                      <a:pt x="1708" y="248"/>
                    </a:lnTo>
                    <a:lnTo>
                      <a:pt x="1689" y="250"/>
                    </a:lnTo>
                    <a:lnTo>
                      <a:pt x="1668" y="250"/>
                    </a:lnTo>
                    <a:lnTo>
                      <a:pt x="1647" y="252"/>
                    </a:lnTo>
                    <a:lnTo>
                      <a:pt x="1624" y="254"/>
                    </a:lnTo>
                    <a:lnTo>
                      <a:pt x="1601" y="254"/>
                    </a:lnTo>
                    <a:lnTo>
                      <a:pt x="1576" y="255"/>
                    </a:lnTo>
                    <a:lnTo>
                      <a:pt x="1551" y="257"/>
                    </a:lnTo>
                    <a:lnTo>
                      <a:pt x="1524" y="259"/>
                    </a:lnTo>
                    <a:lnTo>
                      <a:pt x="1495" y="259"/>
                    </a:lnTo>
                    <a:lnTo>
                      <a:pt x="1467" y="261"/>
                    </a:lnTo>
                    <a:lnTo>
                      <a:pt x="1436" y="263"/>
                    </a:lnTo>
                    <a:lnTo>
                      <a:pt x="1405" y="265"/>
                    </a:lnTo>
                    <a:lnTo>
                      <a:pt x="1373" y="267"/>
                    </a:lnTo>
                    <a:lnTo>
                      <a:pt x="1340" y="269"/>
                    </a:lnTo>
                    <a:lnTo>
                      <a:pt x="1305" y="271"/>
                    </a:lnTo>
                    <a:lnTo>
                      <a:pt x="1271" y="273"/>
                    </a:lnTo>
                    <a:lnTo>
                      <a:pt x="1234" y="275"/>
                    </a:lnTo>
                    <a:lnTo>
                      <a:pt x="1198" y="277"/>
                    </a:lnTo>
                    <a:lnTo>
                      <a:pt x="1159" y="279"/>
                    </a:lnTo>
                    <a:lnTo>
                      <a:pt x="1119" y="280"/>
                    </a:lnTo>
                    <a:lnTo>
                      <a:pt x="1079" y="282"/>
                    </a:lnTo>
                    <a:lnTo>
                      <a:pt x="1037" y="284"/>
                    </a:lnTo>
                    <a:lnTo>
                      <a:pt x="994" y="288"/>
                    </a:lnTo>
                    <a:lnTo>
                      <a:pt x="950" y="290"/>
                    </a:lnTo>
                    <a:lnTo>
                      <a:pt x="904" y="292"/>
                    </a:lnTo>
                    <a:lnTo>
                      <a:pt x="860" y="294"/>
                    </a:lnTo>
                    <a:lnTo>
                      <a:pt x="816" y="296"/>
                    </a:lnTo>
                    <a:lnTo>
                      <a:pt x="774" y="298"/>
                    </a:lnTo>
                    <a:lnTo>
                      <a:pt x="735" y="300"/>
                    </a:lnTo>
                    <a:lnTo>
                      <a:pt x="697" y="302"/>
                    </a:lnTo>
                    <a:lnTo>
                      <a:pt x="658" y="302"/>
                    </a:lnTo>
                    <a:lnTo>
                      <a:pt x="624" y="303"/>
                    </a:lnTo>
                    <a:lnTo>
                      <a:pt x="591" y="305"/>
                    </a:lnTo>
                    <a:lnTo>
                      <a:pt x="559" y="305"/>
                    </a:lnTo>
                    <a:lnTo>
                      <a:pt x="530" y="305"/>
                    </a:lnTo>
                    <a:lnTo>
                      <a:pt x="501" y="307"/>
                    </a:lnTo>
                    <a:lnTo>
                      <a:pt x="474" y="307"/>
                    </a:lnTo>
                    <a:lnTo>
                      <a:pt x="449" y="307"/>
                    </a:lnTo>
                    <a:lnTo>
                      <a:pt x="428" y="307"/>
                    </a:lnTo>
                    <a:lnTo>
                      <a:pt x="407" y="307"/>
                    </a:lnTo>
                    <a:lnTo>
                      <a:pt x="388" y="307"/>
                    </a:lnTo>
                    <a:lnTo>
                      <a:pt x="369" y="307"/>
                    </a:lnTo>
                    <a:lnTo>
                      <a:pt x="349" y="307"/>
                    </a:lnTo>
                    <a:lnTo>
                      <a:pt x="332" y="307"/>
                    </a:lnTo>
                    <a:lnTo>
                      <a:pt x="298" y="305"/>
                    </a:lnTo>
                    <a:lnTo>
                      <a:pt x="265" y="303"/>
                    </a:lnTo>
                    <a:lnTo>
                      <a:pt x="234" y="300"/>
                    </a:lnTo>
                    <a:lnTo>
                      <a:pt x="204" y="296"/>
                    </a:lnTo>
                    <a:lnTo>
                      <a:pt x="175" y="290"/>
                    </a:lnTo>
                    <a:lnTo>
                      <a:pt x="148" y="284"/>
                    </a:lnTo>
                    <a:lnTo>
                      <a:pt x="129" y="279"/>
                    </a:lnTo>
                    <a:lnTo>
                      <a:pt x="113" y="275"/>
                    </a:lnTo>
                    <a:lnTo>
                      <a:pt x="98" y="269"/>
                    </a:lnTo>
                    <a:lnTo>
                      <a:pt x="83" y="265"/>
                    </a:lnTo>
                    <a:lnTo>
                      <a:pt x="69" y="261"/>
                    </a:lnTo>
                    <a:lnTo>
                      <a:pt x="58" y="255"/>
                    </a:lnTo>
                    <a:lnTo>
                      <a:pt x="46" y="252"/>
                    </a:lnTo>
                    <a:lnTo>
                      <a:pt x="37" y="246"/>
                    </a:lnTo>
                    <a:lnTo>
                      <a:pt x="29" y="242"/>
                    </a:lnTo>
                    <a:lnTo>
                      <a:pt x="21" y="236"/>
                    </a:lnTo>
                    <a:lnTo>
                      <a:pt x="15" y="232"/>
                    </a:lnTo>
                    <a:lnTo>
                      <a:pt x="10" y="227"/>
                    </a:lnTo>
                    <a:lnTo>
                      <a:pt x="6" y="221"/>
                    </a:lnTo>
                    <a:lnTo>
                      <a:pt x="2" y="215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2" y="196"/>
                    </a:lnTo>
                    <a:lnTo>
                      <a:pt x="4" y="188"/>
                    </a:lnTo>
                    <a:lnTo>
                      <a:pt x="10" y="181"/>
                    </a:lnTo>
                    <a:lnTo>
                      <a:pt x="15" y="173"/>
                    </a:lnTo>
                    <a:lnTo>
                      <a:pt x="25" y="167"/>
                    </a:lnTo>
                    <a:lnTo>
                      <a:pt x="35" y="161"/>
                    </a:lnTo>
                    <a:lnTo>
                      <a:pt x="46" y="156"/>
                    </a:lnTo>
                    <a:lnTo>
                      <a:pt x="61" y="150"/>
                    </a:lnTo>
                    <a:lnTo>
                      <a:pt x="77" y="146"/>
                    </a:lnTo>
                    <a:lnTo>
                      <a:pt x="94" y="142"/>
                    </a:lnTo>
                    <a:lnTo>
                      <a:pt x="113" y="138"/>
                    </a:lnTo>
                    <a:lnTo>
                      <a:pt x="134" y="135"/>
                    </a:lnTo>
                    <a:lnTo>
                      <a:pt x="157" y="133"/>
                    </a:lnTo>
                    <a:lnTo>
                      <a:pt x="182" y="129"/>
                    </a:lnTo>
                    <a:lnTo>
                      <a:pt x="207" y="127"/>
                    </a:lnTo>
                    <a:lnTo>
                      <a:pt x="236" y="127"/>
                    </a:lnTo>
                    <a:lnTo>
                      <a:pt x="436" y="115"/>
                    </a:lnTo>
                    <a:lnTo>
                      <a:pt x="635" y="102"/>
                    </a:lnTo>
                    <a:lnTo>
                      <a:pt x="833" y="90"/>
                    </a:lnTo>
                    <a:lnTo>
                      <a:pt x="1029" y="77"/>
                    </a:lnTo>
                    <a:lnTo>
                      <a:pt x="1223" y="64"/>
                    </a:lnTo>
                    <a:lnTo>
                      <a:pt x="1415" y="48"/>
                    </a:lnTo>
                    <a:lnTo>
                      <a:pt x="1607" y="33"/>
                    </a:lnTo>
                    <a:lnTo>
                      <a:pt x="1795" y="17"/>
                    </a:lnTo>
                    <a:lnTo>
                      <a:pt x="1824" y="16"/>
                    </a:lnTo>
                    <a:lnTo>
                      <a:pt x="1851" y="14"/>
                    </a:lnTo>
                    <a:lnTo>
                      <a:pt x="1876" y="12"/>
                    </a:lnTo>
                    <a:lnTo>
                      <a:pt x="1899" y="10"/>
                    </a:lnTo>
                    <a:lnTo>
                      <a:pt x="1920" y="8"/>
                    </a:lnTo>
                    <a:lnTo>
                      <a:pt x="1939" y="6"/>
                    </a:lnTo>
                    <a:lnTo>
                      <a:pt x="1956" y="6"/>
                    </a:lnTo>
                    <a:lnTo>
                      <a:pt x="1973" y="4"/>
                    </a:lnTo>
                    <a:lnTo>
                      <a:pt x="1989" y="2"/>
                    </a:lnTo>
                    <a:lnTo>
                      <a:pt x="2000" y="2"/>
                    </a:lnTo>
                    <a:lnTo>
                      <a:pt x="2014" y="0"/>
                    </a:lnTo>
                    <a:lnTo>
                      <a:pt x="2023" y="0"/>
                    </a:lnTo>
                    <a:lnTo>
                      <a:pt x="2031" y="0"/>
                    </a:lnTo>
                    <a:lnTo>
                      <a:pt x="2039" y="0"/>
                    </a:lnTo>
                    <a:lnTo>
                      <a:pt x="2044" y="0"/>
                    </a:lnTo>
                    <a:lnTo>
                      <a:pt x="2048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" name="Freeform 35"/>
              <p:cNvSpPr>
                <a:spLocks/>
              </p:cNvSpPr>
              <p:nvPr/>
            </p:nvSpPr>
            <p:spPr bwMode="auto">
              <a:xfrm>
                <a:off x="3590599" y="3944431"/>
                <a:ext cx="976230" cy="137307"/>
              </a:xfrm>
              <a:custGeom>
                <a:avLst/>
                <a:gdLst>
                  <a:gd name="T0" fmla="*/ 2229 w 2663"/>
                  <a:gd name="T1" fmla="*/ 2 h 315"/>
                  <a:gd name="T2" fmla="*/ 2298 w 2663"/>
                  <a:gd name="T3" fmla="*/ 14 h 315"/>
                  <a:gd name="T4" fmla="*/ 2381 w 2663"/>
                  <a:gd name="T5" fmla="*/ 37 h 315"/>
                  <a:gd name="T6" fmla="*/ 2475 w 2663"/>
                  <a:gd name="T7" fmla="*/ 69 h 315"/>
                  <a:gd name="T8" fmla="*/ 2555 w 2663"/>
                  <a:gd name="T9" fmla="*/ 108 h 315"/>
                  <a:gd name="T10" fmla="*/ 2611 w 2663"/>
                  <a:gd name="T11" fmla="*/ 144 h 315"/>
                  <a:gd name="T12" fmla="*/ 2648 w 2663"/>
                  <a:gd name="T13" fmla="*/ 177 h 315"/>
                  <a:gd name="T14" fmla="*/ 2663 w 2663"/>
                  <a:gd name="T15" fmla="*/ 206 h 315"/>
                  <a:gd name="T16" fmla="*/ 2661 w 2663"/>
                  <a:gd name="T17" fmla="*/ 221 h 315"/>
                  <a:gd name="T18" fmla="*/ 2644 w 2663"/>
                  <a:gd name="T19" fmla="*/ 233 h 315"/>
                  <a:gd name="T20" fmla="*/ 2615 w 2663"/>
                  <a:gd name="T21" fmla="*/ 238 h 315"/>
                  <a:gd name="T22" fmla="*/ 2571 w 2663"/>
                  <a:gd name="T23" fmla="*/ 242 h 315"/>
                  <a:gd name="T24" fmla="*/ 2264 w 2663"/>
                  <a:gd name="T25" fmla="*/ 244 h 315"/>
                  <a:gd name="T26" fmla="*/ 2031 w 2663"/>
                  <a:gd name="T27" fmla="*/ 252 h 315"/>
                  <a:gd name="T28" fmla="*/ 1853 w 2663"/>
                  <a:gd name="T29" fmla="*/ 258 h 315"/>
                  <a:gd name="T30" fmla="*/ 1715 w 2663"/>
                  <a:gd name="T31" fmla="*/ 265 h 315"/>
                  <a:gd name="T32" fmla="*/ 1594 w 2663"/>
                  <a:gd name="T33" fmla="*/ 269 h 315"/>
                  <a:gd name="T34" fmla="*/ 1482 w 2663"/>
                  <a:gd name="T35" fmla="*/ 275 h 315"/>
                  <a:gd name="T36" fmla="*/ 1377 w 2663"/>
                  <a:gd name="T37" fmla="*/ 279 h 315"/>
                  <a:gd name="T38" fmla="*/ 1281 w 2663"/>
                  <a:gd name="T39" fmla="*/ 283 h 315"/>
                  <a:gd name="T40" fmla="*/ 1193 w 2663"/>
                  <a:gd name="T41" fmla="*/ 286 h 315"/>
                  <a:gd name="T42" fmla="*/ 1114 w 2663"/>
                  <a:gd name="T43" fmla="*/ 290 h 315"/>
                  <a:gd name="T44" fmla="*/ 1041 w 2663"/>
                  <a:gd name="T45" fmla="*/ 292 h 315"/>
                  <a:gd name="T46" fmla="*/ 978 w 2663"/>
                  <a:gd name="T47" fmla="*/ 296 h 315"/>
                  <a:gd name="T48" fmla="*/ 924 w 2663"/>
                  <a:gd name="T49" fmla="*/ 298 h 315"/>
                  <a:gd name="T50" fmla="*/ 876 w 2663"/>
                  <a:gd name="T51" fmla="*/ 300 h 315"/>
                  <a:gd name="T52" fmla="*/ 837 w 2663"/>
                  <a:gd name="T53" fmla="*/ 300 h 315"/>
                  <a:gd name="T54" fmla="*/ 807 w 2663"/>
                  <a:gd name="T55" fmla="*/ 302 h 315"/>
                  <a:gd name="T56" fmla="*/ 784 w 2663"/>
                  <a:gd name="T57" fmla="*/ 302 h 315"/>
                  <a:gd name="T58" fmla="*/ 770 w 2663"/>
                  <a:gd name="T59" fmla="*/ 302 h 315"/>
                  <a:gd name="T60" fmla="*/ 763 w 2663"/>
                  <a:gd name="T61" fmla="*/ 304 h 315"/>
                  <a:gd name="T62" fmla="*/ 663 w 2663"/>
                  <a:gd name="T63" fmla="*/ 306 h 315"/>
                  <a:gd name="T64" fmla="*/ 542 w 2663"/>
                  <a:gd name="T65" fmla="*/ 309 h 315"/>
                  <a:gd name="T66" fmla="*/ 436 w 2663"/>
                  <a:gd name="T67" fmla="*/ 313 h 315"/>
                  <a:gd name="T68" fmla="*/ 344 w 2663"/>
                  <a:gd name="T69" fmla="*/ 315 h 315"/>
                  <a:gd name="T70" fmla="*/ 260 w 2663"/>
                  <a:gd name="T71" fmla="*/ 313 h 315"/>
                  <a:gd name="T72" fmla="*/ 185 w 2663"/>
                  <a:gd name="T73" fmla="*/ 306 h 315"/>
                  <a:gd name="T74" fmla="*/ 121 w 2663"/>
                  <a:gd name="T75" fmla="*/ 290 h 315"/>
                  <a:gd name="T76" fmla="*/ 73 w 2663"/>
                  <a:gd name="T77" fmla="*/ 267 h 315"/>
                  <a:gd name="T78" fmla="*/ 27 w 2663"/>
                  <a:gd name="T79" fmla="*/ 225 h 315"/>
                  <a:gd name="T80" fmla="*/ 6 w 2663"/>
                  <a:gd name="T81" fmla="*/ 194 h 315"/>
                  <a:gd name="T82" fmla="*/ 0 w 2663"/>
                  <a:gd name="T83" fmla="*/ 169 h 315"/>
                  <a:gd name="T84" fmla="*/ 2 w 2663"/>
                  <a:gd name="T85" fmla="*/ 142 h 315"/>
                  <a:gd name="T86" fmla="*/ 20 w 2663"/>
                  <a:gd name="T87" fmla="*/ 121 h 315"/>
                  <a:gd name="T88" fmla="*/ 48 w 2663"/>
                  <a:gd name="T89" fmla="*/ 110 h 315"/>
                  <a:gd name="T90" fmla="*/ 93 w 2663"/>
                  <a:gd name="T91" fmla="*/ 104 h 315"/>
                  <a:gd name="T92" fmla="*/ 713 w 2663"/>
                  <a:gd name="T93" fmla="*/ 81 h 315"/>
                  <a:gd name="T94" fmla="*/ 1475 w 2663"/>
                  <a:gd name="T95" fmla="*/ 43 h 315"/>
                  <a:gd name="T96" fmla="*/ 1730 w 2663"/>
                  <a:gd name="T97" fmla="*/ 25 h 315"/>
                  <a:gd name="T98" fmla="*/ 1818 w 2663"/>
                  <a:gd name="T99" fmla="*/ 20 h 315"/>
                  <a:gd name="T100" fmla="*/ 1899 w 2663"/>
                  <a:gd name="T101" fmla="*/ 14 h 315"/>
                  <a:gd name="T102" fmla="*/ 1970 w 2663"/>
                  <a:gd name="T103" fmla="*/ 10 h 315"/>
                  <a:gd name="T104" fmla="*/ 2033 w 2663"/>
                  <a:gd name="T105" fmla="*/ 6 h 315"/>
                  <a:gd name="T106" fmla="*/ 2089 w 2663"/>
                  <a:gd name="T107" fmla="*/ 4 h 315"/>
                  <a:gd name="T108" fmla="*/ 2137 w 2663"/>
                  <a:gd name="T109" fmla="*/ 2 h 315"/>
                  <a:gd name="T110" fmla="*/ 2175 w 2663"/>
                  <a:gd name="T111" fmla="*/ 0 h 31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663"/>
                  <a:gd name="T169" fmla="*/ 0 h 315"/>
                  <a:gd name="T170" fmla="*/ 2663 w 2663"/>
                  <a:gd name="T171" fmla="*/ 315 h 31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663" h="315">
                    <a:moveTo>
                      <a:pt x="2185" y="0"/>
                    </a:moveTo>
                    <a:lnTo>
                      <a:pt x="2198" y="0"/>
                    </a:lnTo>
                    <a:lnTo>
                      <a:pt x="2214" y="2"/>
                    </a:lnTo>
                    <a:lnTo>
                      <a:pt x="2229" y="2"/>
                    </a:lnTo>
                    <a:lnTo>
                      <a:pt x="2244" y="4"/>
                    </a:lnTo>
                    <a:lnTo>
                      <a:pt x="2262" y="8"/>
                    </a:lnTo>
                    <a:lnTo>
                      <a:pt x="2281" y="10"/>
                    </a:lnTo>
                    <a:lnTo>
                      <a:pt x="2298" y="14"/>
                    </a:lnTo>
                    <a:lnTo>
                      <a:pt x="2319" y="20"/>
                    </a:lnTo>
                    <a:lnTo>
                      <a:pt x="2339" y="23"/>
                    </a:lnTo>
                    <a:lnTo>
                      <a:pt x="2360" y="29"/>
                    </a:lnTo>
                    <a:lnTo>
                      <a:pt x="2381" y="37"/>
                    </a:lnTo>
                    <a:lnTo>
                      <a:pt x="2404" y="45"/>
                    </a:lnTo>
                    <a:lnTo>
                      <a:pt x="2427" y="52"/>
                    </a:lnTo>
                    <a:lnTo>
                      <a:pt x="2452" y="60"/>
                    </a:lnTo>
                    <a:lnTo>
                      <a:pt x="2475" y="69"/>
                    </a:lnTo>
                    <a:lnTo>
                      <a:pt x="2502" y="79"/>
                    </a:lnTo>
                    <a:lnTo>
                      <a:pt x="2521" y="89"/>
                    </a:lnTo>
                    <a:lnTo>
                      <a:pt x="2538" y="98"/>
                    </a:lnTo>
                    <a:lnTo>
                      <a:pt x="2555" y="108"/>
                    </a:lnTo>
                    <a:lnTo>
                      <a:pt x="2571" y="117"/>
                    </a:lnTo>
                    <a:lnTo>
                      <a:pt x="2586" y="127"/>
                    </a:lnTo>
                    <a:lnTo>
                      <a:pt x="2600" y="137"/>
                    </a:lnTo>
                    <a:lnTo>
                      <a:pt x="2611" y="144"/>
                    </a:lnTo>
                    <a:lnTo>
                      <a:pt x="2623" y="152"/>
                    </a:lnTo>
                    <a:lnTo>
                      <a:pt x="2632" y="162"/>
                    </a:lnTo>
                    <a:lnTo>
                      <a:pt x="2640" y="169"/>
                    </a:lnTo>
                    <a:lnTo>
                      <a:pt x="2648" y="177"/>
                    </a:lnTo>
                    <a:lnTo>
                      <a:pt x="2653" y="185"/>
                    </a:lnTo>
                    <a:lnTo>
                      <a:pt x="2657" y="190"/>
                    </a:lnTo>
                    <a:lnTo>
                      <a:pt x="2661" y="198"/>
                    </a:lnTo>
                    <a:lnTo>
                      <a:pt x="2663" y="206"/>
                    </a:lnTo>
                    <a:lnTo>
                      <a:pt x="2663" y="212"/>
                    </a:lnTo>
                    <a:lnTo>
                      <a:pt x="2663" y="215"/>
                    </a:lnTo>
                    <a:lnTo>
                      <a:pt x="2663" y="219"/>
                    </a:lnTo>
                    <a:lnTo>
                      <a:pt x="2661" y="221"/>
                    </a:lnTo>
                    <a:lnTo>
                      <a:pt x="2657" y="225"/>
                    </a:lnTo>
                    <a:lnTo>
                      <a:pt x="2653" y="227"/>
                    </a:lnTo>
                    <a:lnTo>
                      <a:pt x="2649" y="229"/>
                    </a:lnTo>
                    <a:lnTo>
                      <a:pt x="2644" y="233"/>
                    </a:lnTo>
                    <a:lnTo>
                      <a:pt x="2638" y="235"/>
                    </a:lnTo>
                    <a:lnTo>
                      <a:pt x="2632" y="236"/>
                    </a:lnTo>
                    <a:lnTo>
                      <a:pt x="2623" y="238"/>
                    </a:lnTo>
                    <a:lnTo>
                      <a:pt x="2615" y="238"/>
                    </a:lnTo>
                    <a:lnTo>
                      <a:pt x="2605" y="240"/>
                    </a:lnTo>
                    <a:lnTo>
                      <a:pt x="2596" y="240"/>
                    </a:lnTo>
                    <a:lnTo>
                      <a:pt x="2584" y="242"/>
                    </a:lnTo>
                    <a:lnTo>
                      <a:pt x="2571" y="242"/>
                    </a:lnTo>
                    <a:lnTo>
                      <a:pt x="2557" y="242"/>
                    </a:lnTo>
                    <a:lnTo>
                      <a:pt x="2458" y="242"/>
                    </a:lnTo>
                    <a:lnTo>
                      <a:pt x="2360" y="244"/>
                    </a:lnTo>
                    <a:lnTo>
                      <a:pt x="2264" y="244"/>
                    </a:lnTo>
                    <a:lnTo>
                      <a:pt x="2170" y="246"/>
                    </a:lnTo>
                    <a:lnTo>
                      <a:pt x="2124" y="248"/>
                    </a:lnTo>
                    <a:lnTo>
                      <a:pt x="2077" y="250"/>
                    </a:lnTo>
                    <a:lnTo>
                      <a:pt x="2031" y="252"/>
                    </a:lnTo>
                    <a:lnTo>
                      <a:pt x="1985" y="252"/>
                    </a:lnTo>
                    <a:lnTo>
                      <a:pt x="1941" y="254"/>
                    </a:lnTo>
                    <a:lnTo>
                      <a:pt x="1897" y="256"/>
                    </a:lnTo>
                    <a:lnTo>
                      <a:pt x="1853" y="258"/>
                    </a:lnTo>
                    <a:lnTo>
                      <a:pt x="1811" y="261"/>
                    </a:lnTo>
                    <a:lnTo>
                      <a:pt x="1778" y="261"/>
                    </a:lnTo>
                    <a:lnTo>
                      <a:pt x="1747" y="263"/>
                    </a:lnTo>
                    <a:lnTo>
                      <a:pt x="1715" y="265"/>
                    </a:lnTo>
                    <a:lnTo>
                      <a:pt x="1684" y="265"/>
                    </a:lnTo>
                    <a:lnTo>
                      <a:pt x="1653" y="267"/>
                    </a:lnTo>
                    <a:lnTo>
                      <a:pt x="1624" y="269"/>
                    </a:lnTo>
                    <a:lnTo>
                      <a:pt x="1594" y="269"/>
                    </a:lnTo>
                    <a:lnTo>
                      <a:pt x="1565" y="271"/>
                    </a:lnTo>
                    <a:lnTo>
                      <a:pt x="1536" y="273"/>
                    </a:lnTo>
                    <a:lnTo>
                      <a:pt x="1509" y="273"/>
                    </a:lnTo>
                    <a:lnTo>
                      <a:pt x="1482" y="275"/>
                    </a:lnTo>
                    <a:lnTo>
                      <a:pt x="1455" y="277"/>
                    </a:lnTo>
                    <a:lnTo>
                      <a:pt x="1429" y="277"/>
                    </a:lnTo>
                    <a:lnTo>
                      <a:pt x="1402" y="279"/>
                    </a:lnTo>
                    <a:lnTo>
                      <a:pt x="1377" y="279"/>
                    </a:lnTo>
                    <a:lnTo>
                      <a:pt x="1352" y="281"/>
                    </a:lnTo>
                    <a:lnTo>
                      <a:pt x="1329" y="281"/>
                    </a:lnTo>
                    <a:lnTo>
                      <a:pt x="1304" y="283"/>
                    </a:lnTo>
                    <a:lnTo>
                      <a:pt x="1281" y="283"/>
                    </a:lnTo>
                    <a:lnTo>
                      <a:pt x="1258" y="284"/>
                    </a:lnTo>
                    <a:lnTo>
                      <a:pt x="1237" y="284"/>
                    </a:lnTo>
                    <a:lnTo>
                      <a:pt x="1214" y="286"/>
                    </a:lnTo>
                    <a:lnTo>
                      <a:pt x="1193" y="286"/>
                    </a:lnTo>
                    <a:lnTo>
                      <a:pt x="1173" y="288"/>
                    </a:lnTo>
                    <a:lnTo>
                      <a:pt x="1152" y="288"/>
                    </a:lnTo>
                    <a:lnTo>
                      <a:pt x="1133" y="288"/>
                    </a:lnTo>
                    <a:lnTo>
                      <a:pt x="1114" y="290"/>
                    </a:lnTo>
                    <a:lnTo>
                      <a:pt x="1095" y="290"/>
                    </a:lnTo>
                    <a:lnTo>
                      <a:pt x="1077" y="292"/>
                    </a:lnTo>
                    <a:lnTo>
                      <a:pt x="1058" y="292"/>
                    </a:lnTo>
                    <a:lnTo>
                      <a:pt x="1041" y="292"/>
                    </a:lnTo>
                    <a:lnTo>
                      <a:pt x="1025" y="294"/>
                    </a:lnTo>
                    <a:lnTo>
                      <a:pt x="1008" y="294"/>
                    </a:lnTo>
                    <a:lnTo>
                      <a:pt x="993" y="294"/>
                    </a:lnTo>
                    <a:lnTo>
                      <a:pt x="978" y="296"/>
                    </a:lnTo>
                    <a:lnTo>
                      <a:pt x="964" y="296"/>
                    </a:lnTo>
                    <a:lnTo>
                      <a:pt x="949" y="296"/>
                    </a:lnTo>
                    <a:lnTo>
                      <a:pt x="935" y="296"/>
                    </a:lnTo>
                    <a:lnTo>
                      <a:pt x="924" y="298"/>
                    </a:lnTo>
                    <a:lnTo>
                      <a:pt x="910" y="298"/>
                    </a:lnTo>
                    <a:lnTo>
                      <a:pt x="899" y="298"/>
                    </a:lnTo>
                    <a:lnTo>
                      <a:pt x="887" y="298"/>
                    </a:lnTo>
                    <a:lnTo>
                      <a:pt x="876" y="300"/>
                    </a:lnTo>
                    <a:lnTo>
                      <a:pt x="866" y="300"/>
                    </a:lnTo>
                    <a:lnTo>
                      <a:pt x="855" y="300"/>
                    </a:lnTo>
                    <a:lnTo>
                      <a:pt x="847" y="300"/>
                    </a:lnTo>
                    <a:lnTo>
                      <a:pt x="837" y="300"/>
                    </a:lnTo>
                    <a:lnTo>
                      <a:pt x="828" y="300"/>
                    </a:lnTo>
                    <a:lnTo>
                      <a:pt x="820" y="302"/>
                    </a:lnTo>
                    <a:lnTo>
                      <a:pt x="812" y="302"/>
                    </a:lnTo>
                    <a:lnTo>
                      <a:pt x="807" y="302"/>
                    </a:lnTo>
                    <a:lnTo>
                      <a:pt x="801" y="302"/>
                    </a:lnTo>
                    <a:lnTo>
                      <a:pt x="793" y="302"/>
                    </a:lnTo>
                    <a:lnTo>
                      <a:pt x="789" y="302"/>
                    </a:lnTo>
                    <a:lnTo>
                      <a:pt x="784" y="302"/>
                    </a:lnTo>
                    <a:lnTo>
                      <a:pt x="780" y="302"/>
                    </a:lnTo>
                    <a:lnTo>
                      <a:pt x="776" y="302"/>
                    </a:lnTo>
                    <a:lnTo>
                      <a:pt x="772" y="302"/>
                    </a:lnTo>
                    <a:lnTo>
                      <a:pt x="770" y="302"/>
                    </a:lnTo>
                    <a:lnTo>
                      <a:pt x="766" y="302"/>
                    </a:lnTo>
                    <a:lnTo>
                      <a:pt x="764" y="304"/>
                    </a:lnTo>
                    <a:lnTo>
                      <a:pt x="763" y="304"/>
                    </a:lnTo>
                    <a:lnTo>
                      <a:pt x="728" y="304"/>
                    </a:lnTo>
                    <a:lnTo>
                      <a:pt x="695" y="306"/>
                    </a:lnTo>
                    <a:lnTo>
                      <a:pt x="663" y="306"/>
                    </a:lnTo>
                    <a:lnTo>
                      <a:pt x="630" y="307"/>
                    </a:lnTo>
                    <a:lnTo>
                      <a:pt x="599" y="307"/>
                    </a:lnTo>
                    <a:lnTo>
                      <a:pt x="571" y="309"/>
                    </a:lnTo>
                    <a:lnTo>
                      <a:pt x="542" y="309"/>
                    </a:lnTo>
                    <a:lnTo>
                      <a:pt x="513" y="311"/>
                    </a:lnTo>
                    <a:lnTo>
                      <a:pt x="486" y="311"/>
                    </a:lnTo>
                    <a:lnTo>
                      <a:pt x="461" y="313"/>
                    </a:lnTo>
                    <a:lnTo>
                      <a:pt x="436" y="313"/>
                    </a:lnTo>
                    <a:lnTo>
                      <a:pt x="411" y="313"/>
                    </a:lnTo>
                    <a:lnTo>
                      <a:pt x="388" y="315"/>
                    </a:lnTo>
                    <a:lnTo>
                      <a:pt x="367" y="315"/>
                    </a:lnTo>
                    <a:lnTo>
                      <a:pt x="344" y="315"/>
                    </a:lnTo>
                    <a:lnTo>
                      <a:pt x="325" y="315"/>
                    </a:lnTo>
                    <a:lnTo>
                      <a:pt x="302" y="315"/>
                    </a:lnTo>
                    <a:lnTo>
                      <a:pt x="281" y="313"/>
                    </a:lnTo>
                    <a:lnTo>
                      <a:pt x="260" y="313"/>
                    </a:lnTo>
                    <a:lnTo>
                      <a:pt x="238" y="311"/>
                    </a:lnTo>
                    <a:lnTo>
                      <a:pt x="219" y="309"/>
                    </a:lnTo>
                    <a:lnTo>
                      <a:pt x="202" y="307"/>
                    </a:lnTo>
                    <a:lnTo>
                      <a:pt x="185" y="306"/>
                    </a:lnTo>
                    <a:lnTo>
                      <a:pt x="167" y="302"/>
                    </a:lnTo>
                    <a:lnTo>
                      <a:pt x="152" y="298"/>
                    </a:lnTo>
                    <a:lnTo>
                      <a:pt x="137" y="294"/>
                    </a:lnTo>
                    <a:lnTo>
                      <a:pt x="121" y="290"/>
                    </a:lnTo>
                    <a:lnTo>
                      <a:pt x="108" y="284"/>
                    </a:lnTo>
                    <a:lnTo>
                      <a:pt x="96" y="279"/>
                    </a:lnTo>
                    <a:lnTo>
                      <a:pt x="85" y="273"/>
                    </a:lnTo>
                    <a:lnTo>
                      <a:pt x="73" y="267"/>
                    </a:lnTo>
                    <a:lnTo>
                      <a:pt x="66" y="261"/>
                    </a:lnTo>
                    <a:lnTo>
                      <a:pt x="50" y="248"/>
                    </a:lnTo>
                    <a:lnTo>
                      <a:pt x="37" y="236"/>
                    </a:lnTo>
                    <a:lnTo>
                      <a:pt x="27" y="225"/>
                    </a:lnTo>
                    <a:lnTo>
                      <a:pt x="18" y="212"/>
                    </a:lnTo>
                    <a:lnTo>
                      <a:pt x="14" y="206"/>
                    </a:lnTo>
                    <a:lnTo>
                      <a:pt x="10" y="200"/>
                    </a:lnTo>
                    <a:lnTo>
                      <a:pt x="6" y="194"/>
                    </a:lnTo>
                    <a:lnTo>
                      <a:pt x="4" y="187"/>
                    </a:lnTo>
                    <a:lnTo>
                      <a:pt x="2" y="181"/>
                    </a:lnTo>
                    <a:lnTo>
                      <a:pt x="0" y="175"/>
                    </a:lnTo>
                    <a:lnTo>
                      <a:pt x="0" y="169"/>
                    </a:lnTo>
                    <a:lnTo>
                      <a:pt x="0" y="164"/>
                    </a:lnTo>
                    <a:lnTo>
                      <a:pt x="0" y="156"/>
                    </a:lnTo>
                    <a:lnTo>
                      <a:pt x="0" y="148"/>
                    </a:lnTo>
                    <a:lnTo>
                      <a:pt x="2" y="142"/>
                    </a:lnTo>
                    <a:lnTo>
                      <a:pt x="6" y="137"/>
                    </a:lnTo>
                    <a:lnTo>
                      <a:pt x="10" y="131"/>
                    </a:lnTo>
                    <a:lnTo>
                      <a:pt x="14" y="127"/>
                    </a:lnTo>
                    <a:lnTo>
                      <a:pt x="20" y="121"/>
                    </a:lnTo>
                    <a:lnTo>
                      <a:pt x="25" y="117"/>
                    </a:lnTo>
                    <a:lnTo>
                      <a:pt x="31" y="114"/>
                    </a:lnTo>
                    <a:lnTo>
                      <a:pt x="39" y="112"/>
                    </a:lnTo>
                    <a:lnTo>
                      <a:pt x="48" y="110"/>
                    </a:lnTo>
                    <a:lnTo>
                      <a:pt x="58" y="106"/>
                    </a:lnTo>
                    <a:lnTo>
                      <a:pt x="68" y="106"/>
                    </a:lnTo>
                    <a:lnTo>
                      <a:pt x="79" y="104"/>
                    </a:lnTo>
                    <a:lnTo>
                      <a:pt x="93" y="104"/>
                    </a:lnTo>
                    <a:lnTo>
                      <a:pt x="106" y="104"/>
                    </a:lnTo>
                    <a:lnTo>
                      <a:pt x="311" y="96"/>
                    </a:lnTo>
                    <a:lnTo>
                      <a:pt x="513" y="89"/>
                    </a:lnTo>
                    <a:lnTo>
                      <a:pt x="713" y="81"/>
                    </a:lnTo>
                    <a:lnTo>
                      <a:pt x="908" y="71"/>
                    </a:lnTo>
                    <a:lnTo>
                      <a:pt x="1100" y="62"/>
                    </a:lnTo>
                    <a:lnTo>
                      <a:pt x="1290" y="52"/>
                    </a:lnTo>
                    <a:lnTo>
                      <a:pt x="1475" y="43"/>
                    </a:lnTo>
                    <a:lnTo>
                      <a:pt x="1657" y="31"/>
                    </a:lnTo>
                    <a:lnTo>
                      <a:pt x="1682" y="29"/>
                    </a:lnTo>
                    <a:lnTo>
                      <a:pt x="1705" y="27"/>
                    </a:lnTo>
                    <a:lnTo>
                      <a:pt x="1730" y="25"/>
                    </a:lnTo>
                    <a:lnTo>
                      <a:pt x="1753" y="23"/>
                    </a:lnTo>
                    <a:lnTo>
                      <a:pt x="1774" y="23"/>
                    </a:lnTo>
                    <a:lnTo>
                      <a:pt x="1797" y="21"/>
                    </a:lnTo>
                    <a:lnTo>
                      <a:pt x="1818" y="20"/>
                    </a:lnTo>
                    <a:lnTo>
                      <a:pt x="1839" y="18"/>
                    </a:lnTo>
                    <a:lnTo>
                      <a:pt x="1861" y="18"/>
                    </a:lnTo>
                    <a:lnTo>
                      <a:pt x="1880" y="16"/>
                    </a:lnTo>
                    <a:lnTo>
                      <a:pt x="1899" y="14"/>
                    </a:lnTo>
                    <a:lnTo>
                      <a:pt x="1918" y="14"/>
                    </a:lnTo>
                    <a:lnTo>
                      <a:pt x="1935" y="12"/>
                    </a:lnTo>
                    <a:lnTo>
                      <a:pt x="1953" y="10"/>
                    </a:lnTo>
                    <a:lnTo>
                      <a:pt x="1970" y="10"/>
                    </a:lnTo>
                    <a:lnTo>
                      <a:pt x="1987" y="8"/>
                    </a:lnTo>
                    <a:lnTo>
                      <a:pt x="2003" y="8"/>
                    </a:lnTo>
                    <a:lnTo>
                      <a:pt x="2020" y="6"/>
                    </a:lnTo>
                    <a:lnTo>
                      <a:pt x="2033" y="6"/>
                    </a:lnTo>
                    <a:lnTo>
                      <a:pt x="2049" y="6"/>
                    </a:lnTo>
                    <a:lnTo>
                      <a:pt x="2062" y="4"/>
                    </a:lnTo>
                    <a:lnTo>
                      <a:pt x="2076" y="4"/>
                    </a:lnTo>
                    <a:lnTo>
                      <a:pt x="2089" y="4"/>
                    </a:lnTo>
                    <a:lnTo>
                      <a:pt x="2102" y="2"/>
                    </a:lnTo>
                    <a:lnTo>
                      <a:pt x="2114" y="2"/>
                    </a:lnTo>
                    <a:lnTo>
                      <a:pt x="2125" y="2"/>
                    </a:lnTo>
                    <a:lnTo>
                      <a:pt x="2137" y="2"/>
                    </a:lnTo>
                    <a:lnTo>
                      <a:pt x="2147" y="0"/>
                    </a:lnTo>
                    <a:lnTo>
                      <a:pt x="2158" y="0"/>
                    </a:lnTo>
                    <a:lnTo>
                      <a:pt x="2168" y="0"/>
                    </a:lnTo>
                    <a:lnTo>
                      <a:pt x="2175" y="0"/>
                    </a:lnTo>
                    <a:lnTo>
                      <a:pt x="2185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3200400" y="4076490"/>
              <a:ext cx="828072" cy="560598"/>
            </a:xfrm>
            <a:custGeom>
              <a:avLst/>
              <a:gdLst>
                <a:gd name="T0" fmla="*/ 1697 w 2259"/>
                <a:gd name="T1" fmla="*/ 2 h 1280"/>
                <a:gd name="T2" fmla="*/ 1760 w 2259"/>
                <a:gd name="T3" fmla="*/ 13 h 1280"/>
                <a:gd name="T4" fmla="*/ 1851 w 2259"/>
                <a:gd name="T5" fmla="*/ 32 h 1280"/>
                <a:gd name="T6" fmla="*/ 1966 w 2259"/>
                <a:gd name="T7" fmla="*/ 63 h 1280"/>
                <a:gd name="T8" fmla="*/ 2058 w 2259"/>
                <a:gd name="T9" fmla="*/ 92 h 1280"/>
                <a:gd name="T10" fmla="*/ 2112 w 2259"/>
                <a:gd name="T11" fmla="*/ 115 h 1280"/>
                <a:gd name="T12" fmla="*/ 2156 w 2259"/>
                <a:gd name="T13" fmla="*/ 138 h 1280"/>
                <a:gd name="T14" fmla="*/ 2192 w 2259"/>
                <a:gd name="T15" fmla="*/ 161 h 1280"/>
                <a:gd name="T16" fmla="*/ 2221 w 2259"/>
                <a:gd name="T17" fmla="*/ 186 h 1280"/>
                <a:gd name="T18" fmla="*/ 2242 w 2259"/>
                <a:gd name="T19" fmla="*/ 213 h 1280"/>
                <a:gd name="T20" fmla="*/ 2254 w 2259"/>
                <a:gd name="T21" fmla="*/ 238 h 1280"/>
                <a:gd name="T22" fmla="*/ 2259 w 2259"/>
                <a:gd name="T23" fmla="*/ 265 h 1280"/>
                <a:gd name="T24" fmla="*/ 2252 w 2259"/>
                <a:gd name="T25" fmla="*/ 288 h 1280"/>
                <a:gd name="T26" fmla="*/ 2234 w 2259"/>
                <a:gd name="T27" fmla="*/ 309 h 1280"/>
                <a:gd name="T28" fmla="*/ 2204 w 2259"/>
                <a:gd name="T29" fmla="*/ 330 h 1280"/>
                <a:gd name="T30" fmla="*/ 2162 w 2259"/>
                <a:gd name="T31" fmla="*/ 349 h 1280"/>
                <a:gd name="T32" fmla="*/ 2056 w 2259"/>
                <a:gd name="T33" fmla="*/ 395 h 1280"/>
                <a:gd name="T34" fmla="*/ 1948 w 2259"/>
                <a:gd name="T35" fmla="*/ 451 h 1280"/>
                <a:gd name="T36" fmla="*/ 1837 w 2259"/>
                <a:gd name="T37" fmla="*/ 514 h 1280"/>
                <a:gd name="T38" fmla="*/ 1722 w 2259"/>
                <a:gd name="T39" fmla="*/ 591 h 1280"/>
                <a:gd name="T40" fmla="*/ 1507 w 2259"/>
                <a:gd name="T41" fmla="*/ 723 h 1280"/>
                <a:gd name="T42" fmla="*/ 1284 w 2259"/>
                <a:gd name="T43" fmla="*/ 842 h 1280"/>
                <a:gd name="T44" fmla="*/ 1056 w 2259"/>
                <a:gd name="T45" fmla="*/ 950 h 1280"/>
                <a:gd name="T46" fmla="*/ 783 w 2259"/>
                <a:gd name="T47" fmla="*/ 1069 h 1280"/>
                <a:gd name="T48" fmla="*/ 639 w 2259"/>
                <a:gd name="T49" fmla="*/ 1128 h 1280"/>
                <a:gd name="T50" fmla="*/ 503 w 2259"/>
                <a:gd name="T51" fmla="*/ 1176 h 1280"/>
                <a:gd name="T52" fmla="*/ 378 w 2259"/>
                <a:gd name="T53" fmla="*/ 1213 h 1280"/>
                <a:gd name="T54" fmla="*/ 261 w 2259"/>
                <a:gd name="T55" fmla="*/ 1244 h 1280"/>
                <a:gd name="T56" fmla="*/ 186 w 2259"/>
                <a:gd name="T57" fmla="*/ 1265 h 1280"/>
                <a:gd name="T58" fmla="*/ 138 w 2259"/>
                <a:gd name="T59" fmla="*/ 1276 h 1280"/>
                <a:gd name="T60" fmla="*/ 98 w 2259"/>
                <a:gd name="T61" fmla="*/ 1280 h 1280"/>
                <a:gd name="T62" fmla="*/ 61 w 2259"/>
                <a:gd name="T63" fmla="*/ 1280 h 1280"/>
                <a:gd name="T64" fmla="*/ 31 w 2259"/>
                <a:gd name="T65" fmla="*/ 1274 h 1280"/>
                <a:gd name="T66" fmla="*/ 10 w 2259"/>
                <a:gd name="T67" fmla="*/ 1263 h 1280"/>
                <a:gd name="T68" fmla="*/ 2 w 2259"/>
                <a:gd name="T69" fmla="*/ 1249 h 1280"/>
                <a:gd name="T70" fmla="*/ 157 w 2259"/>
                <a:gd name="T71" fmla="*/ 1165 h 1280"/>
                <a:gd name="T72" fmla="*/ 359 w 2259"/>
                <a:gd name="T73" fmla="*/ 1057 h 1280"/>
                <a:gd name="T74" fmla="*/ 553 w 2259"/>
                <a:gd name="T75" fmla="*/ 948 h 1280"/>
                <a:gd name="T76" fmla="*/ 735 w 2259"/>
                <a:gd name="T77" fmla="*/ 833 h 1280"/>
                <a:gd name="T78" fmla="*/ 870 w 2259"/>
                <a:gd name="T79" fmla="*/ 746 h 1280"/>
                <a:gd name="T80" fmla="*/ 981 w 2259"/>
                <a:gd name="T81" fmla="*/ 673 h 1280"/>
                <a:gd name="T82" fmla="*/ 1083 w 2259"/>
                <a:gd name="T83" fmla="*/ 602 h 1280"/>
                <a:gd name="T84" fmla="*/ 1179 w 2259"/>
                <a:gd name="T85" fmla="*/ 533 h 1280"/>
                <a:gd name="T86" fmla="*/ 1265 w 2259"/>
                <a:gd name="T87" fmla="*/ 466 h 1280"/>
                <a:gd name="T88" fmla="*/ 1344 w 2259"/>
                <a:gd name="T89" fmla="*/ 401 h 1280"/>
                <a:gd name="T90" fmla="*/ 1413 w 2259"/>
                <a:gd name="T91" fmla="*/ 338 h 1280"/>
                <a:gd name="T92" fmla="*/ 1472 w 2259"/>
                <a:gd name="T93" fmla="*/ 274 h 1280"/>
                <a:gd name="T94" fmla="*/ 1515 w 2259"/>
                <a:gd name="T95" fmla="*/ 232 h 1280"/>
                <a:gd name="T96" fmla="*/ 1543 w 2259"/>
                <a:gd name="T97" fmla="*/ 186 h 1280"/>
                <a:gd name="T98" fmla="*/ 1561 w 2259"/>
                <a:gd name="T99" fmla="*/ 128 h 1280"/>
                <a:gd name="T100" fmla="*/ 1568 w 2259"/>
                <a:gd name="T101" fmla="*/ 59 h 1280"/>
                <a:gd name="T102" fmla="*/ 1572 w 2259"/>
                <a:gd name="T103" fmla="*/ 27 h 1280"/>
                <a:gd name="T104" fmla="*/ 1588 w 2259"/>
                <a:gd name="T105" fmla="*/ 11 h 1280"/>
                <a:gd name="T106" fmla="*/ 1614 w 2259"/>
                <a:gd name="T107" fmla="*/ 3 h 1280"/>
                <a:gd name="T108" fmla="*/ 1655 w 2259"/>
                <a:gd name="T109" fmla="*/ 0 h 12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59"/>
                <a:gd name="T166" fmla="*/ 0 h 1280"/>
                <a:gd name="T167" fmla="*/ 2259 w 2259"/>
                <a:gd name="T168" fmla="*/ 1280 h 12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59" h="1280">
                  <a:moveTo>
                    <a:pt x="1666" y="0"/>
                  </a:moveTo>
                  <a:lnTo>
                    <a:pt x="1674" y="0"/>
                  </a:lnTo>
                  <a:lnTo>
                    <a:pt x="1684" y="0"/>
                  </a:lnTo>
                  <a:lnTo>
                    <a:pt x="1697" y="2"/>
                  </a:lnTo>
                  <a:lnTo>
                    <a:pt x="1710" y="3"/>
                  </a:lnTo>
                  <a:lnTo>
                    <a:pt x="1726" y="5"/>
                  </a:lnTo>
                  <a:lnTo>
                    <a:pt x="1741" y="9"/>
                  </a:lnTo>
                  <a:lnTo>
                    <a:pt x="1760" y="13"/>
                  </a:lnTo>
                  <a:lnTo>
                    <a:pt x="1781" y="17"/>
                  </a:lnTo>
                  <a:lnTo>
                    <a:pt x="1803" y="21"/>
                  </a:lnTo>
                  <a:lnTo>
                    <a:pt x="1826" y="27"/>
                  </a:lnTo>
                  <a:lnTo>
                    <a:pt x="1851" y="32"/>
                  </a:lnTo>
                  <a:lnTo>
                    <a:pt x="1877" y="40"/>
                  </a:lnTo>
                  <a:lnTo>
                    <a:pt x="1904" y="46"/>
                  </a:lnTo>
                  <a:lnTo>
                    <a:pt x="1935" y="53"/>
                  </a:lnTo>
                  <a:lnTo>
                    <a:pt x="1966" y="63"/>
                  </a:lnTo>
                  <a:lnTo>
                    <a:pt x="1998" y="71"/>
                  </a:lnTo>
                  <a:lnTo>
                    <a:pt x="2029" y="82"/>
                  </a:lnTo>
                  <a:lnTo>
                    <a:pt x="2044" y="88"/>
                  </a:lnTo>
                  <a:lnTo>
                    <a:pt x="2058" y="92"/>
                  </a:lnTo>
                  <a:lnTo>
                    <a:pt x="2073" y="98"/>
                  </a:lnTo>
                  <a:lnTo>
                    <a:pt x="2087" y="103"/>
                  </a:lnTo>
                  <a:lnTo>
                    <a:pt x="2098" y="109"/>
                  </a:lnTo>
                  <a:lnTo>
                    <a:pt x="2112" y="115"/>
                  </a:lnTo>
                  <a:lnTo>
                    <a:pt x="2123" y="121"/>
                  </a:lnTo>
                  <a:lnTo>
                    <a:pt x="2135" y="126"/>
                  </a:lnTo>
                  <a:lnTo>
                    <a:pt x="2146" y="132"/>
                  </a:lnTo>
                  <a:lnTo>
                    <a:pt x="2156" y="138"/>
                  </a:lnTo>
                  <a:lnTo>
                    <a:pt x="2165" y="144"/>
                  </a:lnTo>
                  <a:lnTo>
                    <a:pt x="2175" y="149"/>
                  </a:lnTo>
                  <a:lnTo>
                    <a:pt x="2185" y="155"/>
                  </a:lnTo>
                  <a:lnTo>
                    <a:pt x="2192" y="161"/>
                  </a:lnTo>
                  <a:lnTo>
                    <a:pt x="2200" y="169"/>
                  </a:lnTo>
                  <a:lnTo>
                    <a:pt x="2208" y="174"/>
                  </a:lnTo>
                  <a:lnTo>
                    <a:pt x="2215" y="180"/>
                  </a:lnTo>
                  <a:lnTo>
                    <a:pt x="2221" y="186"/>
                  </a:lnTo>
                  <a:lnTo>
                    <a:pt x="2227" y="194"/>
                  </a:lnTo>
                  <a:lnTo>
                    <a:pt x="2233" y="199"/>
                  </a:lnTo>
                  <a:lnTo>
                    <a:pt x="2238" y="205"/>
                  </a:lnTo>
                  <a:lnTo>
                    <a:pt x="2242" y="213"/>
                  </a:lnTo>
                  <a:lnTo>
                    <a:pt x="2246" y="218"/>
                  </a:lnTo>
                  <a:lnTo>
                    <a:pt x="2250" y="224"/>
                  </a:lnTo>
                  <a:lnTo>
                    <a:pt x="2252" y="232"/>
                  </a:lnTo>
                  <a:lnTo>
                    <a:pt x="2254" y="238"/>
                  </a:lnTo>
                  <a:lnTo>
                    <a:pt x="2256" y="245"/>
                  </a:lnTo>
                  <a:lnTo>
                    <a:pt x="2258" y="251"/>
                  </a:lnTo>
                  <a:lnTo>
                    <a:pt x="2258" y="259"/>
                  </a:lnTo>
                  <a:lnTo>
                    <a:pt x="2259" y="265"/>
                  </a:lnTo>
                  <a:lnTo>
                    <a:pt x="2258" y="270"/>
                  </a:lnTo>
                  <a:lnTo>
                    <a:pt x="2258" y="276"/>
                  </a:lnTo>
                  <a:lnTo>
                    <a:pt x="2256" y="282"/>
                  </a:lnTo>
                  <a:lnTo>
                    <a:pt x="2252" y="288"/>
                  </a:lnTo>
                  <a:lnTo>
                    <a:pt x="2250" y="293"/>
                  </a:lnTo>
                  <a:lnTo>
                    <a:pt x="2244" y="299"/>
                  </a:lnTo>
                  <a:lnTo>
                    <a:pt x="2240" y="305"/>
                  </a:lnTo>
                  <a:lnTo>
                    <a:pt x="2234" y="309"/>
                  </a:lnTo>
                  <a:lnTo>
                    <a:pt x="2227" y="314"/>
                  </a:lnTo>
                  <a:lnTo>
                    <a:pt x="2221" y="320"/>
                  </a:lnTo>
                  <a:lnTo>
                    <a:pt x="2211" y="326"/>
                  </a:lnTo>
                  <a:lnTo>
                    <a:pt x="2204" y="330"/>
                  </a:lnTo>
                  <a:lnTo>
                    <a:pt x="2194" y="336"/>
                  </a:lnTo>
                  <a:lnTo>
                    <a:pt x="2185" y="339"/>
                  </a:lnTo>
                  <a:lnTo>
                    <a:pt x="2173" y="345"/>
                  </a:lnTo>
                  <a:lnTo>
                    <a:pt x="2162" y="349"/>
                  </a:lnTo>
                  <a:lnTo>
                    <a:pt x="2135" y="361"/>
                  </a:lnTo>
                  <a:lnTo>
                    <a:pt x="2110" y="372"/>
                  </a:lnTo>
                  <a:lnTo>
                    <a:pt x="2083" y="384"/>
                  </a:lnTo>
                  <a:lnTo>
                    <a:pt x="2056" y="395"/>
                  </a:lnTo>
                  <a:lnTo>
                    <a:pt x="2029" y="409"/>
                  </a:lnTo>
                  <a:lnTo>
                    <a:pt x="2002" y="422"/>
                  </a:lnTo>
                  <a:lnTo>
                    <a:pt x="1975" y="435"/>
                  </a:lnTo>
                  <a:lnTo>
                    <a:pt x="1948" y="451"/>
                  </a:lnTo>
                  <a:lnTo>
                    <a:pt x="1920" y="466"/>
                  </a:lnTo>
                  <a:lnTo>
                    <a:pt x="1893" y="481"/>
                  </a:lnTo>
                  <a:lnTo>
                    <a:pt x="1864" y="497"/>
                  </a:lnTo>
                  <a:lnTo>
                    <a:pt x="1837" y="514"/>
                  </a:lnTo>
                  <a:lnTo>
                    <a:pt x="1808" y="533"/>
                  </a:lnTo>
                  <a:lnTo>
                    <a:pt x="1780" y="553"/>
                  </a:lnTo>
                  <a:lnTo>
                    <a:pt x="1751" y="572"/>
                  </a:lnTo>
                  <a:lnTo>
                    <a:pt x="1722" y="591"/>
                  </a:lnTo>
                  <a:lnTo>
                    <a:pt x="1670" y="625"/>
                  </a:lnTo>
                  <a:lnTo>
                    <a:pt x="1616" y="658"/>
                  </a:lnTo>
                  <a:lnTo>
                    <a:pt x="1561" y="691"/>
                  </a:lnTo>
                  <a:lnTo>
                    <a:pt x="1507" y="723"/>
                  </a:lnTo>
                  <a:lnTo>
                    <a:pt x="1451" y="754"/>
                  </a:lnTo>
                  <a:lnTo>
                    <a:pt x="1396" y="783"/>
                  </a:lnTo>
                  <a:lnTo>
                    <a:pt x="1340" y="814"/>
                  </a:lnTo>
                  <a:lnTo>
                    <a:pt x="1284" y="842"/>
                  </a:lnTo>
                  <a:lnTo>
                    <a:pt x="1229" y="869"/>
                  </a:lnTo>
                  <a:lnTo>
                    <a:pt x="1171" y="898"/>
                  </a:lnTo>
                  <a:lnTo>
                    <a:pt x="1113" y="925"/>
                  </a:lnTo>
                  <a:lnTo>
                    <a:pt x="1056" y="950"/>
                  </a:lnTo>
                  <a:lnTo>
                    <a:pt x="998" y="977"/>
                  </a:lnTo>
                  <a:lnTo>
                    <a:pt x="939" y="1002"/>
                  </a:lnTo>
                  <a:lnTo>
                    <a:pt x="822" y="1052"/>
                  </a:lnTo>
                  <a:lnTo>
                    <a:pt x="783" y="1069"/>
                  </a:lnTo>
                  <a:lnTo>
                    <a:pt x="747" y="1084"/>
                  </a:lnTo>
                  <a:lnTo>
                    <a:pt x="710" y="1100"/>
                  </a:lnTo>
                  <a:lnTo>
                    <a:pt x="674" y="1115"/>
                  </a:lnTo>
                  <a:lnTo>
                    <a:pt x="639" y="1128"/>
                  </a:lnTo>
                  <a:lnTo>
                    <a:pt x="603" y="1142"/>
                  </a:lnTo>
                  <a:lnTo>
                    <a:pt x="570" y="1153"/>
                  </a:lnTo>
                  <a:lnTo>
                    <a:pt x="536" y="1165"/>
                  </a:lnTo>
                  <a:lnTo>
                    <a:pt x="503" y="1176"/>
                  </a:lnTo>
                  <a:lnTo>
                    <a:pt x="470" y="1186"/>
                  </a:lnTo>
                  <a:lnTo>
                    <a:pt x="440" y="1196"/>
                  </a:lnTo>
                  <a:lnTo>
                    <a:pt x="409" y="1203"/>
                  </a:lnTo>
                  <a:lnTo>
                    <a:pt x="378" y="1213"/>
                  </a:lnTo>
                  <a:lnTo>
                    <a:pt x="349" y="1221"/>
                  </a:lnTo>
                  <a:lnTo>
                    <a:pt x="321" y="1226"/>
                  </a:lnTo>
                  <a:lnTo>
                    <a:pt x="294" y="1232"/>
                  </a:lnTo>
                  <a:lnTo>
                    <a:pt x="261" y="1244"/>
                  </a:lnTo>
                  <a:lnTo>
                    <a:pt x="230" y="1253"/>
                  </a:lnTo>
                  <a:lnTo>
                    <a:pt x="215" y="1257"/>
                  </a:lnTo>
                  <a:lnTo>
                    <a:pt x="200" y="1261"/>
                  </a:lnTo>
                  <a:lnTo>
                    <a:pt x="186" y="1265"/>
                  </a:lnTo>
                  <a:lnTo>
                    <a:pt x="173" y="1269"/>
                  </a:lnTo>
                  <a:lnTo>
                    <a:pt x="161" y="1270"/>
                  </a:lnTo>
                  <a:lnTo>
                    <a:pt x="148" y="1274"/>
                  </a:lnTo>
                  <a:lnTo>
                    <a:pt x="138" y="1276"/>
                  </a:lnTo>
                  <a:lnTo>
                    <a:pt x="127" y="1278"/>
                  </a:lnTo>
                  <a:lnTo>
                    <a:pt x="117" y="1278"/>
                  </a:lnTo>
                  <a:lnTo>
                    <a:pt x="108" y="1280"/>
                  </a:lnTo>
                  <a:lnTo>
                    <a:pt x="98" y="1280"/>
                  </a:lnTo>
                  <a:lnTo>
                    <a:pt x="90" y="1280"/>
                  </a:lnTo>
                  <a:lnTo>
                    <a:pt x="79" y="1280"/>
                  </a:lnTo>
                  <a:lnTo>
                    <a:pt x="69" y="1280"/>
                  </a:lnTo>
                  <a:lnTo>
                    <a:pt x="61" y="1280"/>
                  </a:lnTo>
                  <a:lnTo>
                    <a:pt x="52" y="1278"/>
                  </a:lnTo>
                  <a:lnTo>
                    <a:pt x="44" y="1278"/>
                  </a:lnTo>
                  <a:lnTo>
                    <a:pt x="36" y="1276"/>
                  </a:lnTo>
                  <a:lnTo>
                    <a:pt x="31" y="1274"/>
                  </a:lnTo>
                  <a:lnTo>
                    <a:pt x="25" y="1272"/>
                  </a:lnTo>
                  <a:lnTo>
                    <a:pt x="19" y="1269"/>
                  </a:lnTo>
                  <a:lnTo>
                    <a:pt x="13" y="1267"/>
                  </a:lnTo>
                  <a:lnTo>
                    <a:pt x="10" y="1263"/>
                  </a:lnTo>
                  <a:lnTo>
                    <a:pt x="6" y="1261"/>
                  </a:lnTo>
                  <a:lnTo>
                    <a:pt x="4" y="1257"/>
                  </a:lnTo>
                  <a:lnTo>
                    <a:pt x="2" y="1253"/>
                  </a:lnTo>
                  <a:lnTo>
                    <a:pt x="2" y="1249"/>
                  </a:lnTo>
                  <a:lnTo>
                    <a:pt x="0" y="1245"/>
                  </a:lnTo>
                  <a:lnTo>
                    <a:pt x="54" y="1219"/>
                  </a:lnTo>
                  <a:lnTo>
                    <a:pt x="106" y="1192"/>
                  </a:lnTo>
                  <a:lnTo>
                    <a:pt x="157" y="1165"/>
                  </a:lnTo>
                  <a:lnTo>
                    <a:pt x="209" y="1138"/>
                  </a:lnTo>
                  <a:lnTo>
                    <a:pt x="259" y="1111"/>
                  </a:lnTo>
                  <a:lnTo>
                    <a:pt x="311" y="1084"/>
                  </a:lnTo>
                  <a:lnTo>
                    <a:pt x="359" y="1057"/>
                  </a:lnTo>
                  <a:lnTo>
                    <a:pt x="409" y="1030"/>
                  </a:lnTo>
                  <a:lnTo>
                    <a:pt x="457" y="1004"/>
                  </a:lnTo>
                  <a:lnTo>
                    <a:pt x="505" y="975"/>
                  </a:lnTo>
                  <a:lnTo>
                    <a:pt x="553" y="948"/>
                  </a:lnTo>
                  <a:lnTo>
                    <a:pt x="599" y="919"/>
                  </a:lnTo>
                  <a:lnTo>
                    <a:pt x="645" y="890"/>
                  </a:lnTo>
                  <a:lnTo>
                    <a:pt x="691" y="862"/>
                  </a:lnTo>
                  <a:lnTo>
                    <a:pt x="735" y="833"/>
                  </a:lnTo>
                  <a:lnTo>
                    <a:pt x="781" y="804"/>
                  </a:lnTo>
                  <a:lnTo>
                    <a:pt x="810" y="785"/>
                  </a:lnTo>
                  <a:lnTo>
                    <a:pt x="841" y="766"/>
                  </a:lnTo>
                  <a:lnTo>
                    <a:pt x="870" y="746"/>
                  </a:lnTo>
                  <a:lnTo>
                    <a:pt x="898" y="729"/>
                  </a:lnTo>
                  <a:lnTo>
                    <a:pt x="925" y="710"/>
                  </a:lnTo>
                  <a:lnTo>
                    <a:pt x="954" y="693"/>
                  </a:lnTo>
                  <a:lnTo>
                    <a:pt x="981" y="673"/>
                  </a:lnTo>
                  <a:lnTo>
                    <a:pt x="1006" y="656"/>
                  </a:lnTo>
                  <a:lnTo>
                    <a:pt x="1033" y="639"/>
                  </a:lnTo>
                  <a:lnTo>
                    <a:pt x="1058" y="620"/>
                  </a:lnTo>
                  <a:lnTo>
                    <a:pt x="1083" y="602"/>
                  </a:lnTo>
                  <a:lnTo>
                    <a:pt x="1108" y="585"/>
                  </a:lnTo>
                  <a:lnTo>
                    <a:pt x="1133" y="568"/>
                  </a:lnTo>
                  <a:lnTo>
                    <a:pt x="1156" y="551"/>
                  </a:lnTo>
                  <a:lnTo>
                    <a:pt x="1179" y="533"/>
                  </a:lnTo>
                  <a:lnTo>
                    <a:pt x="1202" y="516"/>
                  </a:lnTo>
                  <a:lnTo>
                    <a:pt x="1223" y="501"/>
                  </a:lnTo>
                  <a:lnTo>
                    <a:pt x="1244" y="483"/>
                  </a:lnTo>
                  <a:lnTo>
                    <a:pt x="1265" y="466"/>
                  </a:lnTo>
                  <a:lnTo>
                    <a:pt x="1284" y="451"/>
                  </a:lnTo>
                  <a:lnTo>
                    <a:pt x="1305" y="433"/>
                  </a:lnTo>
                  <a:lnTo>
                    <a:pt x="1325" y="418"/>
                  </a:lnTo>
                  <a:lnTo>
                    <a:pt x="1344" y="401"/>
                  </a:lnTo>
                  <a:lnTo>
                    <a:pt x="1361" y="386"/>
                  </a:lnTo>
                  <a:lnTo>
                    <a:pt x="1378" y="368"/>
                  </a:lnTo>
                  <a:lnTo>
                    <a:pt x="1396" y="353"/>
                  </a:lnTo>
                  <a:lnTo>
                    <a:pt x="1413" y="338"/>
                  </a:lnTo>
                  <a:lnTo>
                    <a:pt x="1428" y="322"/>
                  </a:lnTo>
                  <a:lnTo>
                    <a:pt x="1444" y="305"/>
                  </a:lnTo>
                  <a:lnTo>
                    <a:pt x="1459" y="290"/>
                  </a:lnTo>
                  <a:lnTo>
                    <a:pt x="1472" y="274"/>
                  </a:lnTo>
                  <a:lnTo>
                    <a:pt x="1488" y="259"/>
                  </a:lnTo>
                  <a:lnTo>
                    <a:pt x="1497" y="251"/>
                  </a:lnTo>
                  <a:lnTo>
                    <a:pt x="1507" y="242"/>
                  </a:lnTo>
                  <a:lnTo>
                    <a:pt x="1515" y="232"/>
                  </a:lnTo>
                  <a:lnTo>
                    <a:pt x="1524" y="220"/>
                  </a:lnTo>
                  <a:lnTo>
                    <a:pt x="1530" y="211"/>
                  </a:lnTo>
                  <a:lnTo>
                    <a:pt x="1538" y="197"/>
                  </a:lnTo>
                  <a:lnTo>
                    <a:pt x="1543" y="186"/>
                  </a:lnTo>
                  <a:lnTo>
                    <a:pt x="1549" y="172"/>
                  </a:lnTo>
                  <a:lnTo>
                    <a:pt x="1553" y="159"/>
                  </a:lnTo>
                  <a:lnTo>
                    <a:pt x="1557" y="144"/>
                  </a:lnTo>
                  <a:lnTo>
                    <a:pt x="1561" y="128"/>
                  </a:lnTo>
                  <a:lnTo>
                    <a:pt x="1563" y="113"/>
                  </a:lnTo>
                  <a:lnTo>
                    <a:pt x="1566" y="96"/>
                  </a:lnTo>
                  <a:lnTo>
                    <a:pt x="1566" y="78"/>
                  </a:lnTo>
                  <a:lnTo>
                    <a:pt x="1568" y="59"/>
                  </a:lnTo>
                  <a:lnTo>
                    <a:pt x="1568" y="42"/>
                  </a:lnTo>
                  <a:lnTo>
                    <a:pt x="1568" y="36"/>
                  </a:lnTo>
                  <a:lnTo>
                    <a:pt x="1570" y="30"/>
                  </a:lnTo>
                  <a:lnTo>
                    <a:pt x="1572" y="27"/>
                  </a:lnTo>
                  <a:lnTo>
                    <a:pt x="1574" y="23"/>
                  </a:lnTo>
                  <a:lnTo>
                    <a:pt x="1578" y="19"/>
                  </a:lnTo>
                  <a:lnTo>
                    <a:pt x="1582" y="15"/>
                  </a:lnTo>
                  <a:lnTo>
                    <a:pt x="1588" y="11"/>
                  </a:lnTo>
                  <a:lnTo>
                    <a:pt x="1593" y="9"/>
                  </a:lnTo>
                  <a:lnTo>
                    <a:pt x="1599" y="7"/>
                  </a:lnTo>
                  <a:lnTo>
                    <a:pt x="1607" y="3"/>
                  </a:lnTo>
                  <a:lnTo>
                    <a:pt x="1614" y="3"/>
                  </a:lnTo>
                  <a:lnTo>
                    <a:pt x="1622" y="2"/>
                  </a:lnTo>
                  <a:lnTo>
                    <a:pt x="1632" y="0"/>
                  </a:lnTo>
                  <a:lnTo>
                    <a:pt x="1643" y="0"/>
                  </a:lnTo>
                  <a:lnTo>
                    <a:pt x="1655" y="0"/>
                  </a:lnTo>
                  <a:lnTo>
                    <a:pt x="16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4245575" y="4129839"/>
              <a:ext cx="596300" cy="507249"/>
            </a:xfrm>
            <a:custGeom>
              <a:avLst/>
              <a:gdLst>
                <a:gd name="T0" fmla="*/ 50 w 1626"/>
                <a:gd name="T1" fmla="*/ 0 h 1159"/>
                <a:gd name="T2" fmla="*/ 82 w 1626"/>
                <a:gd name="T3" fmla="*/ 2 h 1159"/>
                <a:gd name="T4" fmla="*/ 123 w 1626"/>
                <a:gd name="T5" fmla="*/ 7 h 1159"/>
                <a:gd name="T6" fmla="*/ 172 w 1626"/>
                <a:gd name="T7" fmla="*/ 15 h 1159"/>
                <a:gd name="T8" fmla="*/ 228 w 1626"/>
                <a:gd name="T9" fmla="*/ 26 h 1159"/>
                <a:gd name="T10" fmla="*/ 357 w 1626"/>
                <a:gd name="T11" fmla="*/ 61 h 1159"/>
                <a:gd name="T12" fmla="*/ 612 w 1626"/>
                <a:gd name="T13" fmla="*/ 144 h 1159"/>
                <a:gd name="T14" fmla="*/ 860 w 1626"/>
                <a:gd name="T15" fmla="*/ 238 h 1159"/>
                <a:gd name="T16" fmla="*/ 996 w 1626"/>
                <a:gd name="T17" fmla="*/ 297 h 1159"/>
                <a:gd name="T18" fmla="*/ 1073 w 1626"/>
                <a:gd name="T19" fmla="*/ 336 h 1159"/>
                <a:gd name="T20" fmla="*/ 1144 w 1626"/>
                <a:gd name="T21" fmla="*/ 372 h 1159"/>
                <a:gd name="T22" fmla="*/ 1209 w 1626"/>
                <a:gd name="T23" fmla="*/ 408 h 1159"/>
                <a:gd name="T24" fmla="*/ 1270 w 1626"/>
                <a:gd name="T25" fmla="*/ 445 h 1159"/>
                <a:gd name="T26" fmla="*/ 1324 w 1626"/>
                <a:gd name="T27" fmla="*/ 479 h 1159"/>
                <a:gd name="T28" fmla="*/ 1374 w 1626"/>
                <a:gd name="T29" fmla="*/ 514 h 1159"/>
                <a:gd name="T30" fmla="*/ 1418 w 1626"/>
                <a:gd name="T31" fmla="*/ 547 h 1159"/>
                <a:gd name="T32" fmla="*/ 1459 w 1626"/>
                <a:gd name="T33" fmla="*/ 581 h 1159"/>
                <a:gd name="T34" fmla="*/ 1491 w 1626"/>
                <a:gd name="T35" fmla="*/ 614 h 1159"/>
                <a:gd name="T36" fmla="*/ 1520 w 1626"/>
                <a:gd name="T37" fmla="*/ 647 h 1159"/>
                <a:gd name="T38" fmla="*/ 1556 w 1626"/>
                <a:gd name="T39" fmla="*/ 702 h 1159"/>
                <a:gd name="T40" fmla="*/ 1583 w 1626"/>
                <a:gd name="T41" fmla="*/ 760 h 1159"/>
                <a:gd name="T42" fmla="*/ 1604 w 1626"/>
                <a:gd name="T43" fmla="*/ 821 h 1159"/>
                <a:gd name="T44" fmla="*/ 1618 w 1626"/>
                <a:gd name="T45" fmla="*/ 885 h 1159"/>
                <a:gd name="T46" fmla="*/ 1624 w 1626"/>
                <a:gd name="T47" fmla="*/ 950 h 1159"/>
                <a:gd name="T48" fmla="*/ 1622 w 1626"/>
                <a:gd name="T49" fmla="*/ 1004 h 1159"/>
                <a:gd name="T50" fmla="*/ 1608 w 1626"/>
                <a:gd name="T51" fmla="*/ 1053 h 1159"/>
                <a:gd name="T52" fmla="*/ 1583 w 1626"/>
                <a:gd name="T53" fmla="*/ 1105 h 1159"/>
                <a:gd name="T54" fmla="*/ 1545 w 1626"/>
                <a:gd name="T55" fmla="*/ 1138 h 1159"/>
                <a:gd name="T56" fmla="*/ 1497 w 1626"/>
                <a:gd name="T57" fmla="*/ 1157 h 1159"/>
                <a:gd name="T58" fmla="*/ 1455 w 1626"/>
                <a:gd name="T59" fmla="*/ 1159 h 1159"/>
                <a:gd name="T60" fmla="*/ 1428 w 1626"/>
                <a:gd name="T61" fmla="*/ 1155 h 1159"/>
                <a:gd name="T62" fmla="*/ 1395 w 1626"/>
                <a:gd name="T63" fmla="*/ 1148 h 1159"/>
                <a:gd name="T64" fmla="*/ 1359 w 1626"/>
                <a:gd name="T65" fmla="*/ 1134 h 1159"/>
                <a:gd name="T66" fmla="*/ 1305 w 1626"/>
                <a:gd name="T67" fmla="*/ 1109 h 1159"/>
                <a:gd name="T68" fmla="*/ 1222 w 1626"/>
                <a:gd name="T69" fmla="*/ 1067 h 1159"/>
                <a:gd name="T70" fmla="*/ 1138 w 1626"/>
                <a:gd name="T71" fmla="*/ 1015 h 1159"/>
                <a:gd name="T72" fmla="*/ 1048 w 1626"/>
                <a:gd name="T73" fmla="*/ 948 h 1159"/>
                <a:gd name="T74" fmla="*/ 950 w 1626"/>
                <a:gd name="T75" fmla="*/ 867 h 1159"/>
                <a:gd name="T76" fmla="*/ 846 w 1626"/>
                <a:gd name="T77" fmla="*/ 769 h 1159"/>
                <a:gd name="T78" fmla="*/ 746 w 1626"/>
                <a:gd name="T79" fmla="*/ 670 h 1159"/>
                <a:gd name="T80" fmla="*/ 675 w 1626"/>
                <a:gd name="T81" fmla="*/ 600 h 1159"/>
                <a:gd name="T82" fmla="*/ 606 w 1626"/>
                <a:gd name="T83" fmla="*/ 535 h 1159"/>
                <a:gd name="T84" fmla="*/ 541 w 1626"/>
                <a:gd name="T85" fmla="*/ 476 h 1159"/>
                <a:gd name="T86" fmla="*/ 478 w 1626"/>
                <a:gd name="T87" fmla="*/ 420 h 1159"/>
                <a:gd name="T88" fmla="*/ 420 w 1626"/>
                <a:gd name="T89" fmla="*/ 370 h 1159"/>
                <a:gd name="T90" fmla="*/ 364 w 1626"/>
                <a:gd name="T91" fmla="*/ 324 h 1159"/>
                <a:gd name="T92" fmla="*/ 311 w 1626"/>
                <a:gd name="T93" fmla="*/ 282 h 1159"/>
                <a:gd name="T94" fmla="*/ 219 w 1626"/>
                <a:gd name="T95" fmla="*/ 213 h 1159"/>
                <a:gd name="T96" fmla="*/ 144 w 1626"/>
                <a:gd name="T97" fmla="*/ 161 h 1159"/>
                <a:gd name="T98" fmla="*/ 94 w 1626"/>
                <a:gd name="T99" fmla="*/ 126 h 1159"/>
                <a:gd name="T100" fmla="*/ 53 w 1626"/>
                <a:gd name="T101" fmla="*/ 97 h 1159"/>
                <a:gd name="T102" fmla="*/ 25 w 1626"/>
                <a:gd name="T103" fmla="*/ 71 h 1159"/>
                <a:gd name="T104" fmla="*/ 7 w 1626"/>
                <a:gd name="T105" fmla="*/ 48 h 1159"/>
                <a:gd name="T106" fmla="*/ 0 w 1626"/>
                <a:gd name="T107" fmla="*/ 28 h 1159"/>
                <a:gd name="T108" fmla="*/ 4 w 1626"/>
                <a:gd name="T109" fmla="*/ 11 h 1159"/>
                <a:gd name="T110" fmla="*/ 17 w 1626"/>
                <a:gd name="T111" fmla="*/ 2 h 1159"/>
                <a:gd name="T112" fmla="*/ 32 w 1626"/>
                <a:gd name="T113" fmla="*/ 0 h 1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6"/>
                <a:gd name="T172" fmla="*/ 0 h 1159"/>
                <a:gd name="T173" fmla="*/ 1626 w 1626"/>
                <a:gd name="T174" fmla="*/ 1159 h 1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6" h="1159">
                  <a:moveTo>
                    <a:pt x="32" y="0"/>
                  </a:moveTo>
                  <a:lnTo>
                    <a:pt x="42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71" y="2"/>
                  </a:lnTo>
                  <a:lnTo>
                    <a:pt x="82" y="2"/>
                  </a:lnTo>
                  <a:lnTo>
                    <a:pt x="96" y="3"/>
                  </a:lnTo>
                  <a:lnTo>
                    <a:pt x="109" y="5"/>
                  </a:lnTo>
                  <a:lnTo>
                    <a:pt x="123" y="7"/>
                  </a:lnTo>
                  <a:lnTo>
                    <a:pt x="138" y="9"/>
                  </a:lnTo>
                  <a:lnTo>
                    <a:pt x="155" y="13"/>
                  </a:lnTo>
                  <a:lnTo>
                    <a:pt x="172" y="15"/>
                  </a:lnTo>
                  <a:lnTo>
                    <a:pt x="190" y="19"/>
                  </a:lnTo>
                  <a:lnTo>
                    <a:pt x="209" y="23"/>
                  </a:lnTo>
                  <a:lnTo>
                    <a:pt x="228" y="26"/>
                  </a:lnTo>
                  <a:lnTo>
                    <a:pt x="247" y="30"/>
                  </a:lnTo>
                  <a:lnTo>
                    <a:pt x="268" y="36"/>
                  </a:lnTo>
                  <a:lnTo>
                    <a:pt x="357" y="61"/>
                  </a:lnTo>
                  <a:lnTo>
                    <a:pt x="443" y="88"/>
                  </a:lnTo>
                  <a:lnTo>
                    <a:pt x="528" y="115"/>
                  </a:lnTo>
                  <a:lnTo>
                    <a:pt x="612" y="144"/>
                  </a:lnTo>
                  <a:lnTo>
                    <a:pt x="695" y="174"/>
                  </a:lnTo>
                  <a:lnTo>
                    <a:pt x="777" y="205"/>
                  </a:lnTo>
                  <a:lnTo>
                    <a:pt x="860" y="238"/>
                  </a:lnTo>
                  <a:lnTo>
                    <a:pt x="942" y="270"/>
                  </a:lnTo>
                  <a:lnTo>
                    <a:pt x="969" y="284"/>
                  </a:lnTo>
                  <a:lnTo>
                    <a:pt x="996" y="297"/>
                  </a:lnTo>
                  <a:lnTo>
                    <a:pt x="1023" y="311"/>
                  </a:lnTo>
                  <a:lnTo>
                    <a:pt x="1048" y="322"/>
                  </a:lnTo>
                  <a:lnTo>
                    <a:pt x="1073" y="336"/>
                  </a:lnTo>
                  <a:lnTo>
                    <a:pt x="1096" y="349"/>
                  </a:lnTo>
                  <a:lnTo>
                    <a:pt x="1121" y="360"/>
                  </a:lnTo>
                  <a:lnTo>
                    <a:pt x="1144" y="372"/>
                  </a:lnTo>
                  <a:lnTo>
                    <a:pt x="1165" y="385"/>
                  </a:lnTo>
                  <a:lnTo>
                    <a:pt x="1188" y="397"/>
                  </a:lnTo>
                  <a:lnTo>
                    <a:pt x="1209" y="408"/>
                  </a:lnTo>
                  <a:lnTo>
                    <a:pt x="1230" y="422"/>
                  </a:lnTo>
                  <a:lnTo>
                    <a:pt x="1249" y="433"/>
                  </a:lnTo>
                  <a:lnTo>
                    <a:pt x="1270" y="445"/>
                  </a:lnTo>
                  <a:lnTo>
                    <a:pt x="1288" y="456"/>
                  </a:lnTo>
                  <a:lnTo>
                    <a:pt x="1307" y="468"/>
                  </a:lnTo>
                  <a:lnTo>
                    <a:pt x="1324" y="479"/>
                  </a:lnTo>
                  <a:lnTo>
                    <a:pt x="1341" y="491"/>
                  </a:lnTo>
                  <a:lnTo>
                    <a:pt x="1359" y="503"/>
                  </a:lnTo>
                  <a:lnTo>
                    <a:pt x="1374" y="514"/>
                  </a:lnTo>
                  <a:lnTo>
                    <a:pt x="1389" y="526"/>
                  </a:lnTo>
                  <a:lnTo>
                    <a:pt x="1405" y="535"/>
                  </a:lnTo>
                  <a:lnTo>
                    <a:pt x="1418" y="547"/>
                  </a:lnTo>
                  <a:lnTo>
                    <a:pt x="1434" y="558"/>
                  </a:lnTo>
                  <a:lnTo>
                    <a:pt x="1445" y="570"/>
                  </a:lnTo>
                  <a:lnTo>
                    <a:pt x="1459" y="581"/>
                  </a:lnTo>
                  <a:lnTo>
                    <a:pt x="1470" y="591"/>
                  </a:lnTo>
                  <a:lnTo>
                    <a:pt x="1482" y="602"/>
                  </a:lnTo>
                  <a:lnTo>
                    <a:pt x="1491" y="614"/>
                  </a:lnTo>
                  <a:lnTo>
                    <a:pt x="1501" y="623"/>
                  </a:lnTo>
                  <a:lnTo>
                    <a:pt x="1510" y="635"/>
                  </a:lnTo>
                  <a:lnTo>
                    <a:pt x="1520" y="647"/>
                  </a:lnTo>
                  <a:lnTo>
                    <a:pt x="1532" y="664"/>
                  </a:lnTo>
                  <a:lnTo>
                    <a:pt x="1545" y="683"/>
                  </a:lnTo>
                  <a:lnTo>
                    <a:pt x="1556" y="702"/>
                  </a:lnTo>
                  <a:lnTo>
                    <a:pt x="1566" y="721"/>
                  </a:lnTo>
                  <a:lnTo>
                    <a:pt x="1576" y="741"/>
                  </a:lnTo>
                  <a:lnTo>
                    <a:pt x="1583" y="760"/>
                  </a:lnTo>
                  <a:lnTo>
                    <a:pt x="1593" y="781"/>
                  </a:lnTo>
                  <a:lnTo>
                    <a:pt x="1599" y="800"/>
                  </a:lnTo>
                  <a:lnTo>
                    <a:pt x="1604" y="821"/>
                  </a:lnTo>
                  <a:lnTo>
                    <a:pt x="1610" y="842"/>
                  </a:lnTo>
                  <a:lnTo>
                    <a:pt x="1614" y="863"/>
                  </a:lnTo>
                  <a:lnTo>
                    <a:pt x="1618" y="885"/>
                  </a:lnTo>
                  <a:lnTo>
                    <a:pt x="1622" y="906"/>
                  </a:lnTo>
                  <a:lnTo>
                    <a:pt x="1624" y="927"/>
                  </a:lnTo>
                  <a:lnTo>
                    <a:pt x="1624" y="950"/>
                  </a:lnTo>
                  <a:lnTo>
                    <a:pt x="1626" y="973"/>
                  </a:lnTo>
                  <a:lnTo>
                    <a:pt x="1624" y="988"/>
                  </a:lnTo>
                  <a:lnTo>
                    <a:pt x="1622" y="1004"/>
                  </a:lnTo>
                  <a:lnTo>
                    <a:pt x="1618" y="1021"/>
                  </a:lnTo>
                  <a:lnTo>
                    <a:pt x="1614" y="1036"/>
                  </a:lnTo>
                  <a:lnTo>
                    <a:pt x="1608" y="1053"/>
                  </a:lnTo>
                  <a:lnTo>
                    <a:pt x="1601" y="1071"/>
                  </a:lnTo>
                  <a:lnTo>
                    <a:pt x="1593" y="1088"/>
                  </a:lnTo>
                  <a:lnTo>
                    <a:pt x="1583" y="1105"/>
                  </a:lnTo>
                  <a:lnTo>
                    <a:pt x="1572" y="1119"/>
                  </a:lnTo>
                  <a:lnTo>
                    <a:pt x="1558" y="1130"/>
                  </a:lnTo>
                  <a:lnTo>
                    <a:pt x="1545" y="1138"/>
                  </a:lnTo>
                  <a:lnTo>
                    <a:pt x="1530" y="1146"/>
                  </a:lnTo>
                  <a:lnTo>
                    <a:pt x="1514" y="1151"/>
                  </a:lnTo>
                  <a:lnTo>
                    <a:pt x="1497" y="1157"/>
                  </a:lnTo>
                  <a:lnTo>
                    <a:pt x="1480" y="1159"/>
                  </a:lnTo>
                  <a:lnTo>
                    <a:pt x="1462" y="1159"/>
                  </a:lnTo>
                  <a:lnTo>
                    <a:pt x="1455" y="1159"/>
                  </a:lnTo>
                  <a:lnTo>
                    <a:pt x="1445" y="1159"/>
                  </a:lnTo>
                  <a:lnTo>
                    <a:pt x="1437" y="1157"/>
                  </a:lnTo>
                  <a:lnTo>
                    <a:pt x="1428" y="1155"/>
                  </a:lnTo>
                  <a:lnTo>
                    <a:pt x="1416" y="1153"/>
                  </a:lnTo>
                  <a:lnTo>
                    <a:pt x="1407" y="1149"/>
                  </a:lnTo>
                  <a:lnTo>
                    <a:pt x="1395" y="1148"/>
                  </a:lnTo>
                  <a:lnTo>
                    <a:pt x="1384" y="1142"/>
                  </a:lnTo>
                  <a:lnTo>
                    <a:pt x="1372" y="1138"/>
                  </a:lnTo>
                  <a:lnTo>
                    <a:pt x="1359" y="1134"/>
                  </a:lnTo>
                  <a:lnTo>
                    <a:pt x="1347" y="1128"/>
                  </a:lnTo>
                  <a:lnTo>
                    <a:pt x="1334" y="1123"/>
                  </a:lnTo>
                  <a:lnTo>
                    <a:pt x="1305" y="1109"/>
                  </a:lnTo>
                  <a:lnTo>
                    <a:pt x="1276" y="1094"/>
                  </a:lnTo>
                  <a:lnTo>
                    <a:pt x="1249" y="1080"/>
                  </a:lnTo>
                  <a:lnTo>
                    <a:pt x="1222" y="1067"/>
                  </a:lnTo>
                  <a:lnTo>
                    <a:pt x="1196" y="1052"/>
                  </a:lnTo>
                  <a:lnTo>
                    <a:pt x="1167" y="1034"/>
                  </a:lnTo>
                  <a:lnTo>
                    <a:pt x="1138" y="1015"/>
                  </a:lnTo>
                  <a:lnTo>
                    <a:pt x="1109" y="994"/>
                  </a:lnTo>
                  <a:lnTo>
                    <a:pt x="1078" y="973"/>
                  </a:lnTo>
                  <a:lnTo>
                    <a:pt x="1048" y="948"/>
                  </a:lnTo>
                  <a:lnTo>
                    <a:pt x="1015" y="923"/>
                  </a:lnTo>
                  <a:lnTo>
                    <a:pt x="983" y="896"/>
                  </a:lnTo>
                  <a:lnTo>
                    <a:pt x="950" y="867"/>
                  </a:lnTo>
                  <a:lnTo>
                    <a:pt x="915" y="835"/>
                  </a:lnTo>
                  <a:lnTo>
                    <a:pt x="881" y="802"/>
                  </a:lnTo>
                  <a:lnTo>
                    <a:pt x="846" y="769"/>
                  </a:lnTo>
                  <a:lnTo>
                    <a:pt x="810" y="733"/>
                  </a:lnTo>
                  <a:lnTo>
                    <a:pt x="771" y="694"/>
                  </a:lnTo>
                  <a:lnTo>
                    <a:pt x="746" y="670"/>
                  </a:lnTo>
                  <a:lnTo>
                    <a:pt x="723" y="647"/>
                  </a:lnTo>
                  <a:lnTo>
                    <a:pt x="698" y="623"/>
                  </a:lnTo>
                  <a:lnTo>
                    <a:pt x="675" y="600"/>
                  </a:lnTo>
                  <a:lnTo>
                    <a:pt x="652" y="577"/>
                  </a:lnTo>
                  <a:lnTo>
                    <a:pt x="629" y="556"/>
                  </a:lnTo>
                  <a:lnTo>
                    <a:pt x="606" y="535"/>
                  </a:lnTo>
                  <a:lnTo>
                    <a:pt x="583" y="516"/>
                  </a:lnTo>
                  <a:lnTo>
                    <a:pt x="562" y="495"/>
                  </a:lnTo>
                  <a:lnTo>
                    <a:pt x="541" y="476"/>
                  </a:lnTo>
                  <a:lnTo>
                    <a:pt x="520" y="456"/>
                  </a:lnTo>
                  <a:lnTo>
                    <a:pt x="499" y="439"/>
                  </a:lnTo>
                  <a:lnTo>
                    <a:pt x="478" y="420"/>
                  </a:lnTo>
                  <a:lnTo>
                    <a:pt x="458" y="403"/>
                  </a:lnTo>
                  <a:lnTo>
                    <a:pt x="439" y="387"/>
                  </a:lnTo>
                  <a:lnTo>
                    <a:pt x="420" y="370"/>
                  </a:lnTo>
                  <a:lnTo>
                    <a:pt x="401" y="355"/>
                  </a:lnTo>
                  <a:lnTo>
                    <a:pt x="382" y="339"/>
                  </a:lnTo>
                  <a:lnTo>
                    <a:pt x="364" y="324"/>
                  </a:lnTo>
                  <a:lnTo>
                    <a:pt x="345" y="311"/>
                  </a:lnTo>
                  <a:lnTo>
                    <a:pt x="328" y="295"/>
                  </a:lnTo>
                  <a:lnTo>
                    <a:pt x="311" y="282"/>
                  </a:lnTo>
                  <a:lnTo>
                    <a:pt x="278" y="257"/>
                  </a:lnTo>
                  <a:lnTo>
                    <a:pt x="247" y="234"/>
                  </a:lnTo>
                  <a:lnTo>
                    <a:pt x="219" y="213"/>
                  </a:lnTo>
                  <a:lnTo>
                    <a:pt x="190" y="192"/>
                  </a:lnTo>
                  <a:lnTo>
                    <a:pt x="163" y="174"/>
                  </a:lnTo>
                  <a:lnTo>
                    <a:pt x="144" y="161"/>
                  </a:lnTo>
                  <a:lnTo>
                    <a:pt x="126" y="149"/>
                  </a:lnTo>
                  <a:lnTo>
                    <a:pt x="109" y="138"/>
                  </a:lnTo>
                  <a:lnTo>
                    <a:pt x="94" y="126"/>
                  </a:lnTo>
                  <a:lnTo>
                    <a:pt x="78" y="117"/>
                  </a:lnTo>
                  <a:lnTo>
                    <a:pt x="65" y="107"/>
                  </a:lnTo>
                  <a:lnTo>
                    <a:pt x="53" y="97"/>
                  </a:lnTo>
                  <a:lnTo>
                    <a:pt x="42" y="88"/>
                  </a:lnTo>
                  <a:lnTo>
                    <a:pt x="32" y="78"/>
                  </a:lnTo>
                  <a:lnTo>
                    <a:pt x="25" y="71"/>
                  </a:lnTo>
                  <a:lnTo>
                    <a:pt x="17" y="63"/>
                  </a:lnTo>
                  <a:lnTo>
                    <a:pt x="11" y="55"/>
                  </a:lnTo>
                  <a:lnTo>
                    <a:pt x="7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26" name="Picture 2" descr="C:\Users\Meishing\Desktop\meizhou pics\pics\pics\14.3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172200" y="2590800"/>
            <a:ext cx="2181152" cy="1797050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pics\pics\38.4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4162220"/>
            <a:ext cx="2590800" cy="2484744"/>
          </a:xfrm>
          <a:prstGeom prst="rect">
            <a:avLst/>
          </a:prstGeom>
          <a:noFill/>
        </p:spPr>
      </p:pic>
      <p:pic>
        <p:nvPicPr>
          <p:cNvPr id="17" name="Picture 3" descr="C:\Users\Meishing\Desktop\meizhou pics\49-27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86200" y="4800600"/>
            <a:ext cx="4800601" cy="1264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meizhou pics\49-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362200"/>
            <a:ext cx="8610600" cy="3145896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4419600"/>
            <a:ext cx="784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54102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今天海邊的人真多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8" name="Action Button: Sound 7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0" name="Picture 9" descr="images-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8021" y="0"/>
            <a:ext cx="3885979" cy="2232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9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ishing\Desktop\課本故事圖檔\L2-8 (1)\8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90" t="1587"/>
          <a:stretch>
            <a:fillRect/>
          </a:stretch>
        </p:blipFill>
        <p:spPr bwMode="auto">
          <a:xfrm>
            <a:off x="3810000" y="1752600"/>
            <a:ext cx="5038129" cy="4724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85800" y="31242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追上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8319"/>
          <a:stretch>
            <a:fillRect/>
          </a:stretch>
        </p:blipFill>
        <p:spPr bwMode="auto">
          <a:xfrm>
            <a:off x="914400" y="990600"/>
            <a:ext cx="1295400" cy="1295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8382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追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34896" y="1427566"/>
            <a:ext cx="1028700" cy="838200"/>
            <a:chOff x="4233862" y="3486150"/>
            <a:chExt cx="4262438" cy="3371850"/>
          </a:xfrm>
        </p:grpSpPr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4" name="Picture 2" descr="C:\Users\Meishing\Desktop\課本故事圖檔\L2-8 (1)\5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1000" y="4267200"/>
            <a:ext cx="2768381" cy="2080958"/>
          </a:xfrm>
          <a:prstGeom prst="rect">
            <a:avLst/>
          </a:prstGeom>
          <a:noFill/>
        </p:spPr>
      </p:pic>
      <p:sp>
        <p:nvSpPr>
          <p:cNvPr id="13" name="Freeform 12"/>
          <p:cNvSpPr/>
          <p:nvPr/>
        </p:nvSpPr>
        <p:spPr>
          <a:xfrm>
            <a:off x="4800600" y="2590800"/>
            <a:ext cx="2819400" cy="2590800"/>
          </a:xfrm>
          <a:custGeom>
            <a:avLst/>
            <a:gdLst>
              <a:gd name="connsiteX0" fmla="*/ 2863645 w 6051755"/>
              <a:gd name="connsiteY0" fmla="*/ 0 h 5683045"/>
              <a:gd name="connsiteX1" fmla="*/ 1462548 w 6051755"/>
              <a:gd name="connsiteY1" fmla="*/ 368710 h 5683045"/>
              <a:gd name="connsiteX2" fmla="*/ 430161 w 6051755"/>
              <a:gd name="connsiteY2" fmla="*/ 1194619 h 5683045"/>
              <a:gd name="connsiteX3" fmla="*/ 31955 w 6051755"/>
              <a:gd name="connsiteY3" fmla="*/ 2728452 h 5683045"/>
              <a:gd name="connsiteX4" fmla="*/ 621890 w 6051755"/>
              <a:gd name="connsiteY4" fmla="*/ 4306529 h 5683045"/>
              <a:gd name="connsiteX5" fmla="*/ 2450690 w 6051755"/>
              <a:gd name="connsiteY5" fmla="*/ 5338916 h 5683045"/>
              <a:gd name="connsiteX6" fmla="*/ 5179142 w 6051755"/>
              <a:gd name="connsiteY6" fmla="*/ 5250426 h 5683045"/>
              <a:gd name="connsiteX7" fmla="*/ 5887064 w 6051755"/>
              <a:gd name="connsiteY7" fmla="*/ 2743200 h 5683045"/>
              <a:gd name="connsiteX8" fmla="*/ 5665839 w 6051755"/>
              <a:gd name="connsiteY8" fmla="*/ 752168 h 5683045"/>
              <a:gd name="connsiteX9" fmla="*/ 3571568 w 6051755"/>
              <a:gd name="connsiteY9" fmla="*/ 103239 h 568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51755" h="5683045">
                <a:moveTo>
                  <a:pt x="2863645" y="0"/>
                </a:moveTo>
                <a:cubicBezTo>
                  <a:pt x="2365887" y="84803"/>
                  <a:pt x="1868129" y="169607"/>
                  <a:pt x="1462548" y="368710"/>
                </a:cubicBezTo>
                <a:cubicBezTo>
                  <a:pt x="1056967" y="567813"/>
                  <a:pt x="668593" y="801329"/>
                  <a:pt x="430161" y="1194619"/>
                </a:cubicBezTo>
                <a:cubicBezTo>
                  <a:pt x="191729" y="1587909"/>
                  <a:pt x="0" y="2209800"/>
                  <a:pt x="31955" y="2728452"/>
                </a:cubicBezTo>
                <a:cubicBezTo>
                  <a:pt x="63910" y="3247104"/>
                  <a:pt x="218767" y="3871452"/>
                  <a:pt x="621890" y="4306529"/>
                </a:cubicBezTo>
                <a:cubicBezTo>
                  <a:pt x="1025013" y="4741606"/>
                  <a:pt x="1691148" y="5181600"/>
                  <a:pt x="2450690" y="5338916"/>
                </a:cubicBezTo>
                <a:cubicBezTo>
                  <a:pt x="3210232" y="5496232"/>
                  <a:pt x="4606413" y="5683045"/>
                  <a:pt x="5179142" y="5250426"/>
                </a:cubicBezTo>
                <a:cubicBezTo>
                  <a:pt x="5751871" y="4817807"/>
                  <a:pt x="5805948" y="3492910"/>
                  <a:pt x="5887064" y="2743200"/>
                </a:cubicBezTo>
                <a:cubicBezTo>
                  <a:pt x="5968180" y="1993490"/>
                  <a:pt x="6051755" y="1192161"/>
                  <a:pt x="5665839" y="752168"/>
                </a:cubicBezTo>
                <a:cubicBezTo>
                  <a:pt x="5279923" y="312175"/>
                  <a:pt x="4425745" y="207707"/>
                  <a:pt x="3571568" y="103239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90600" y="2895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緊張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18288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緊急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6211669"/>
            <a:ext cx="5334000" cy="646331"/>
            <a:chOff x="762000" y="3810000"/>
            <a:chExt cx="5105400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那場球賽打得怎麼樣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76600" y="1143000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緊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9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2516" r="75803"/>
          <a:stretch>
            <a:fillRect/>
          </a:stretch>
        </p:blipFill>
        <p:spPr bwMode="auto">
          <a:xfrm>
            <a:off x="914400" y="1219200"/>
            <a:ext cx="1295400" cy="12954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429000" y="1600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糸</a:t>
            </a:r>
            <a:endParaRPr lang="en-US" altLang="zh-TW" sz="6600" b="1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pics\pics\39.1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15034" r="13895" b="18983"/>
          <a:stretch>
            <a:fillRect/>
          </a:stretch>
        </p:blipFill>
        <p:spPr bwMode="auto">
          <a:xfrm>
            <a:off x="609600" y="3733800"/>
            <a:ext cx="2318804" cy="2209800"/>
          </a:xfrm>
          <a:prstGeom prst="rect">
            <a:avLst/>
          </a:prstGeom>
          <a:noFill/>
        </p:spPr>
      </p:pic>
      <p:pic>
        <p:nvPicPr>
          <p:cNvPr id="2051" name="Picture 3" descr="C:\Users\Meishing\Desktop\課本故事圖檔\L3-7 (1)\1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105400" y="2819400"/>
            <a:ext cx="3197225" cy="3323429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H="1">
            <a:off x="6096000" y="2590800"/>
            <a:ext cx="5334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4" grpId="0"/>
      <p:bldP spid="24" grpId="1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49-3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981200"/>
            <a:ext cx="8830894" cy="29718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447800" y="38100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4800600"/>
            <a:ext cx="6629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Meishing\Desktop\meizhou pics\pics\pics\39.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5034" r="13895" b="18983"/>
          <a:stretch>
            <a:fillRect/>
          </a:stretch>
        </p:blipFill>
        <p:spPr bwMode="auto">
          <a:xfrm>
            <a:off x="6400800" y="762000"/>
            <a:ext cx="2318804" cy="2209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638800" y="28194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龍舟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5031" r="62453"/>
          <a:stretch>
            <a:fillRect/>
          </a:stretch>
        </p:blipFill>
        <p:spPr bwMode="auto">
          <a:xfrm>
            <a:off x="914399" y="990600"/>
            <a:ext cx="1387929" cy="1295400"/>
          </a:xfrm>
          <a:prstGeom prst="rect">
            <a:avLst/>
          </a:prstGeom>
          <a:noFill/>
        </p:spPr>
      </p:pic>
      <p:pic>
        <p:nvPicPr>
          <p:cNvPr id="1026" name="Picture 2" descr="C:\Users\Meishing\Desktop\meizhou pics\舟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066800"/>
            <a:ext cx="5276850" cy="1114425"/>
          </a:xfrm>
          <a:prstGeom prst="rect">
            <a:avLst/>
          </a:prstGeom>
          <a:noFill/>
        </p:spPr>
      </p:pic>
      <p:pic>
        <p:nvPicPr>
          <p:cNvPr id="4098" name="Picture 2" descr="C:\Users\Meishing\Desktop\課本故事圖檔\L4-9 (1)\409-s-03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86400" y="3962400"/>
            <a:ext cx="2451101" cy="2451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 descr="扁舟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23628" r="16250" b="24821"/>
          <a:stretch>
            <a:fillRect/>
          </a:stretch>
        </p:blipFill>
        <p:spPr bwMode="auto">
          <a:xfrm rot="5400000">
            <a:off x="-78476" y="3659876"/>
            <a:ext cx="3581402" cy="1443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457200" y="6324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http://www.backpackers.com.tw/forum/gallery/index.php?n=4556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2743200"/>
            <a:ext cx="182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舟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4" descr="扁舟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23628" r="16250" b="24821"/>
          <a:stretch>
            <a:fillRect/>
          </a:stretch>
        </p:blipFill>
        <p:spPr bwMode="auto">
          <a:xfrm>
            <a:off x="2895600" y="2819400"/>
            <a:ext cx="2364476" cy="95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4.81481E-6 C 0.01858 0.05949 0.03733 0.11898 0.00157 0.16134 C -0.03419 0.2037 -0.12447 0.2287 -0.21458 0.25394 " pathEditMode="relative" ptsTypes="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0" y="2895600"/>
            <a:ext cx="2057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玉米油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1000" y="3581400"/>
            <a:ext cx="7620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汽油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9" name="Group 9"/>
          <p:cNvGrpSpPr/>
          <p:nvPr/>
        </p:nvGrpSpPr>
        <p:grpSpPr>
          <a:xfrm>
            <a:off x="0" y="6135469"/>
            <a:ext cx="7086600" cy="646331"/>
            <a:chOff x="762000" y="3810000"/>
            <a:chExt cx="5105400" cy="1073739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107373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汽車該加油了</a:t>
              </a:r>
              <a:r>
                <a:rPr lang="en-US" altLang="zh-TW" sz="3600" dirty="0" smtClean="0"/>
                <a:t>,</a:t>
              </a:r>
              <a:r>
                <a:rPr lang="zh-TW" altLang="en-US" sz="3600" dirty="0" smtClean="0"/>
                <a:t>哪裡有加油站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1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37547" r="49937"/>
          <a:stretch>
            <a:fillRect/>
          </a:stretch>
        </p:blipFill>
        <p:spPr bwMode="auto">
          <a:xfrm>
            <a:off x="990600" y="1229360"/>
            <a:ext cx="1295400" cy="120904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124200" y="1371600"/>
            <a:ext cx="381000" cy="914400"/>
            <a:chOff x="768350" y="3438525"/>
            <a:chExt cx="1123950" cy="2717800"/>
          </a:xfrm>
        </p:grpSpPr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76600" y="11430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由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50" name="Picture 2" descr="Gas stations"/>
          <p:cNvPicPr>
            <a:picLocks noChangeAspect="1" noChangeArrowheads="1"/>
          </p:cNvPicPr>
          <p:nvPr/>
        </p:nvPicPr>
        <p:blipFill>
          <a:blip r:embed="rId6" cstate="print"/>
          <a:srcRect l="30000"/>
          <a:stretch>
            <a:fillRect/>
          </a:stretch>
        </p:blipFill>
        <p:spPr bwMode="auto">
          <a:xfrm>
            <a:off x="5181600" y="3352800"/>
            <a:ext cx="3660177" cy="193357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181600" y="5257800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http://www.usa.lighting.philips.com/application_areas/petrol/</a:t>
            </a:r>
            <a:endParaRPr lang="en-US" sz="1000" dirty="0"/>
          </a:p>
        </p:txBody>
      </p:sp>
      <p:pic>
        <p:nvPicPr>
          <p:cNvPr id="27652" name="Picture 4" descr="Corn O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779747"/>
            <a:ext cx="2743200" cy="2191837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04800" y="58674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http://www.sagerfoods.com/products/oils/corn-oil.html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3657600"/>
            <a:ext cx="5334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學生參加過什麼比賽</a:t>
            </a:r>
            <a:r>
              <a:rPr lang="en-US" altLang="zh-TW" dirty="0" smtClean="0"/>
              <a:t>?</a:t>
            </a:r>
            <a:r>
              <a:rPr lang="zh-TW" altLang="en-US" dirty="0" smtClean="0"/>
              <a:t> 請學生分享比賽心得及經驗。</a:t>
            </a:r>
            <a:endParaRPr lang="en-US" altLang="zh-CN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581400" y="6211669"/>
            <a:ext cx="5562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國小接力賽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六分鐘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)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https://www.youtube.com/watch?v=JRbi5SR6Puo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49-39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838200"/>
            <a:ext cx="9144000" cy="5813862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1447800" y="2743200"/>
            <a:ext cx="6858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47800" y="37338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71600" y="46482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5638800"/>
            <a:ext cx="464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600" y="6553200"/>
            <a:ext cx="579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52083"/>
          <a:stretch>
            <a:fillRect/>
          </a:stretch>
        </p:blipFill>
        <p:spPr bwMode="auto">
          <a:xfrm>
            <a:off x="5410200" y="0"/>
            <a:ext cx="3352800" cy="20408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49-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95400"/>
            <a:ext cx="9054306" cy="3886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3276600"/>
            <a:ext cx="708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4191000"/>
            <a:ext cx="320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51054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Gas stations"/>
          <p:cNvPicPr>
            <a:picLocks noChangeAspect="1" noChangeArrowheads="1"/>
          </p:cNvPicPr>
          <p:nvPr/>
        </p:nvPicPr>
        <p:blipFill>
          <a:blip r:embed="rId4" cstate="print"/>
          <a:srcRect l="30000"/>
          <a:stretch>
            <a:fillRect/>
          </a:stretch>
        </p:blipFill>
        <p:spPr bwMode="auto">
          <a:xfrm>
            <a:off x="5257800" y="304800"/>
            <a:ext cx="3660177" cy="19335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90600" y="28956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結果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1200" y="24384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結束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0064" r="38255"/>
          <a:stretch>
            <a:fillRect/>
          </a:stretch>
        </p:blipFill>
        <p:spPr bwMode="auto">
          <a:xfrm>
            <a:off x="914400" y="1066800"/>
            <a:ext cx="1371600" cy="13716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895600" y="1066800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糹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1430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吉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3" descr="C:\Users\Meishing\Desktop\meizhou pics\pics\pics\38.4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4038600"/>
            <a:ext cx="2590800" cy="2484744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838200" y="6019800"/>
            <a:ext cx="3048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Finishing l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352800"/>
            <a:ext cx="4305300" cy="258318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495800" y="5943600"/>
            <a:ext cx="38100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http://personalexcellence.co/blog/how-to-finish-what-you-start/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4" grpId="0"/>
      <p:bldP spid="14" grpId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49-3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8915400" cy="5358399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524000" y="3048000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0" y="41148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00200" y="5257800"/>
            <a:ext cx="708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00200" y="6324600"/>
            <a:ext cx="5943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648200" y="3886200"/>
            <a:ext cx="7620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軍人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8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亞軍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2579" r="24905"/>
          <a:stretch>
            <a:fillRect/>
          </a:stretch>
        </p:blipFill>
        <p:spPr bwMode="auto">
          <a:xfrm>
            <a:off x="762000" y="1005840"/>
            <a:ext cx="1371600" cy="128016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2971800" y="990600"/>
            <a:ext cx="1007232" cy="415231"/>
            <a:chOff x="3048000" y="1489769"/>
            <a:chExt cx="2378832" cy="560714"/>
          </a:xfrm>
        </p:grpSpPr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3048000" y="1550677"/>
              <a:ext cx="303413" cy="499806"/>
            </a:xfrm>
            <a:custGeom>
              <a:avLst/>
              <a:gdLst>
                <a:gd name="T0" fmla="*/ 378385 w 675"/>
                <a:gd name="T1" fmla="*/ 1586 h 1117"/>
                <a:gd name="T2" fmla="*/ 400643 w 675"/>
                <a:gd name="T3" fmla="*/ 11896 h 1117"/>
                <a:gd name="T4" fmla="*/ 423696 w 675"/>
                <a:gd name="T5" fmla="*/ 31722 h 1117"/>
                <a:gd name="T6" fmla="*/ 448338 w 675"/>
                <a:gd name="T7" fmla="*/ 61064 h 1117"/>
                <a:gd name="T8" fmla="*/ 472981 w 675"/>
                <a:gd name="T9" fmla="*/ 99923 h 1117"/>
                <a:gd name="T10" fmla="*/ 500008 w 675"/>
                <a:gd name="T11" fmla="*/ 159401 h 1117"/>
                <a:gd name="T12" fmla="*/ 524651 w 675"/>
                <a:gd name="T13" fmla="*/ 240291 h 1117"/>
                <a:gd name="T14" fmla="*/ 534985 w 675"/>
                <a:gd name="T15" fmla="*/ 302941 h 1117"/>
                <a:gd name="T16" fmla="*/ 536575 w 675"/>
                <a:gd name="T17" fmla="*/ 339421 h 1117"/>
                <a:gd name="T18" fmla="*/ 533395 w 675"/>
                <a:gd name="T19" fmla="*/ 379073 h 1117"/>
                <a:gd name="T20" fmla="*/ 524651 w 675"/>
                <a:gd name="T21" fmla="*/ 422690 h 1117"/>
                <a:gd name="T22" fmla="*/ 509548 w 675"/>
                <a:gd name="T23" fmla="*/ 471858 h 1117"/>
                <a:gd name="T24" fmla="*/ 488085 w 675"/>
                <a:gd name="T25" fmla="*/ 524992 h 1117"/>
                <a:gd name="T26" fmla="*/ 460262 w 675"/>
                <a:gd name="T27" fmla="*/ 582884 h 1117"/>
                <a:gd name="T28" fmla="*/ 426875 w 675"/>
                <a:gd name="T29" fmla="*/ 645534 h 1117"/>
                <a:gd name="T30" fmla="*/ 393488 w 675"/>
                <a:gd name="T31" fmla="*/ 701840 h 1117"/>
                <a:gd name="T32" fmla="*/ 361691 w 675"/>
                <a:gd name="T33" fmla="*/ 751801 h 1117"/>
                <a:gd name="T34" fmla="*/ 330689 w 675"/>
                <a:gd name="T35" fmla="*/ 793039 h 1117"/>
                <a:gd name="T36" fmla="*/ 302072 w 675"/>
                <a:gd name="T37" fmla="*/ 827933 h 1117"/>
                <a:gd name="T38" fmla="*/ 267095 w 675"/>
                <a:gd name="T39" fmla="*/ 854896 h 1117"/>
                <a:gd name="T40" fmla="*/ 225759 w 675"/>
                <a:gd name="T41" fmla="*/ 874722 h 1117"/>
                <a:gd name="T42" fmla="*/ 189192 w 675"/>
                <a:gd name="T43" fmla="*/ 884239 h 1117"/>
                <a:gd name="T44" fmla="*/ 158190 w 675"/>
                <a:gd name="T45" fmla="*/ 884239 h 1117"/>
                <a:gd name="T46" fmla="*/ 131163 w 675"/>
                <a:gd name="T47" fmla="*/ 879481 h 1117"/>
                <a:gd name="T48" fmla="*/ 103340 w 675"/>
                <a:gd name="T49" fmla="*/ 870757 h 1117"/>
                <a:gd name="T50" fmla="*/ 77903 w 675"/>
                <a:gd name="T51" fmla="*/ 856483 h 1117"/>
                <a:gd name="T52" fmla="*/ 51670 w 675"/>
                <a:gd name="T53" fmla="*/ 838243 h 1117"/>
                <a:gd name="T54" fmla="*/ 25438 w 675"/>
                <a:gd name="T55" fmla="*/ 809693 h 1117"/>
                <a:gd name="T56" fmla="*/ 7154 w 675"/>
                <a:gd name="T57" fmla="*/ 763697 h 1117"/>
                <a:gd name="T58" fmla="*/ 0 w 675"/>
                <a:gd name="T59" fmla="*/ 713735 h 1117"/>
                <a:gd name="T60" fmla="*/ 1590 w 675"/>
                <a:gd name="T61" fmla="*/ 663774 h 1117"/>
                <a:gd name="T62" fmla="*/ 11924 w 675"/>
                <a:gd name="T63" fmla="*/ 617778 h 1117"/>
                <a:gd name="T64" fmla="*/ 33387 w 675"/>
                <a:gd name="T65" fmla="*/ 578126 h 1117"/>
                <a:gd name="T66" fmla="*/ 54850 w 675"/>
                <a:gd name="T67" fmla="*/ 552748 h 1117"/>
                <a:gd name="T68" fmla="*/ 77903 w 675"/>
                <a:gd name="T69" fmla="*/ 521820 h 1117"/>
                <a:gd name="T70" fmla="*/ 100161 w 675"/>
                <a:gd name="T71" fmla="*/ 485340 h 1117"/>
                <a:gd name="T72" fmla="*/ 123214 w 675"/>
                <a:gd name="T73" fmla="*/ 445688 h 1117"/>
                <a:gd name="T74" fmla="*/ 147856 w 675"/>
                <a:gd name="T75" fmla="*/ 401278 h 1117"/>
                <a:gd name="T76" fmla="*/ 173294 w 675"/>
                <a:gd name="T77" fmla="*/ 351316 h 1117"/>
                <a:gd name="T78" fmla="*/ 199526 w 675"/>
                <a:gd name="T79" fmla="*/ 298183 h 1117"/>
                <a:gd name="T80" fmla="*/ 227349 w 675"/>
                <a:gd name="T81" fmla="*/ 238705 h 1117"/>
                <a:gd name="T82" fmla="*/ 255966 w 675"/>
                <a:gd name="T83" fmla="*/ 176055 h 1117"/>
                <a:gd name="T84" fmla="*/ 285378 w 675"/>
                <a:gd name="T85" fmla="*/ 107853 h 1117"/>
                <a:gd name="T86" fmla="*/ 307636 w 675"/>
                <a:gd name="T87" fmla="*/ 53134 h 1117"/>
                <a:gd name="T88" fmla="*/ 315586 w 675"/>
                <a:gd name="T89" fmla="*/ 33308 h 1117"/>
                <a:gd name="T90" fmla="*/ 325125 w 675"/>
                <a:gd name="T91" fmla="*/ 18240 h 1117"/>
                <a:gd name="T92" fmla="*/ 335459 w 675"/>
                <a:gd name="T93" fmla="*/ 7137 h 1117"/>
                <a:gd name="T94" fmla="*/ 347383 w 675"/>
                <a:gd name="T95" fmla="*/ 1586 h 1117"/>
                <a:gd name="T96" fmla="*/ 362486 w 675"/>
                <a:gd name="T97" fmla="*/ 0 h 11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5" h="1117">
                  <a:moveTo>
                    <a:pt x="456" y="0"/>
                  </a:moveTo>
                  <a:lnTo>
                    <a:pt x="466" y="0"/>
                  </a:lnTo>
                  <a:lnTo>
                    <a:pt x="476" y="2"/>
                  </a:lnTo>
                  <a:lnTo>
                    <a:pt x="485" y="6"/>
                  </a:lnTo>
                  <a:lnTo>
                    <a:pt x="495" y="9"/>
                  </a:lnTo>
                  <a:lnTo>
                    <a:pt x="504" y="15"/>
                  </a:lnTo>
                  <a:lnTo>
                    <a:pt x="514" y="23"/>
                  </a:lnTo>
                  <a:lnTo>
                    <a:pt x="524" y="31"/>
                  </a:lnTo>
                  <a:lnTo>
                    <a:pt x="533" y="40"/>
                  </a:lnTo>
                  <a:lnTo>
                    <a:pt x="545" y="52"/>
                  </a:lnTo>
                  <a:lnTo>
                    <a:pt x="554" y="63"/>
                  </a:lnTo>
                  <a:lnTo>
                    <a:pt x="564" y="77"/>
                  </a:lnTo>
                  <a:lnTo>
                    <a:pt x="575" y="92"/>
                  </a:lnTo>
                  <a:lnTo>
                    <a:pt x="585" y="109"/>
                  </a:lnTo>
                  <a:lnTo>
                    <a:pt x="595" y="126"/>
                  </a:lnTo>
                  <a:lnTo>
                    <a:pt x="606" y="146"/>
                  </a:lnTo>
                  <a:lnTo>
                    <a:pt x="618" y="167"/>
                  </a:lnTo>
                  <a:lnTo>
                    <a:pt x="629" y="201"/>
                  </a:lnTo>
                  <a:lnTo>
                    <a:pt x="641" y="236"/>
                  </a:lnTo>
                  <a:lnTo>
                    <a:pt x="650" y="270"/>
                  </a:lnTo>
                  <a:lnTo>
                    <a:pt x="660" y="303"/>
                  </a:lnTo>
                  <a:lnTo>
                    <a:pt x="666" y="336"/>
                  </a:lnTo>
                  <a:lnTo>
                    <a:pt x="671" y="366"/>
                  </a:lnTo>
                  <a:lnTo>
                    <a:pt x="673" y="382"/>
                  </a:lnTo>
                  <a:lnTo>
                    <a:pt x="673" y="397"/>
                  </a:lnTo>
                  <a:lnTo>
                    <a:pt x="675" y="412"/>
                  </a:lnTo>
                  <a:lnTo>
                    <a:pt x="675" y="428"/>
                  </a:lnTo>
                  <a:lnTo>
                    <a:pt x="675" y="443"/>
                  </a:lnTo>
                  <a:lnTo>
                    <a:pt x="673" y="460"/>
                  </a:lnTo>
                  <a:lnTo>
                    <a:pt x="671" y="478"/>
                  </a:lnTo>
                  <a:lnTo>
                    <a:pt x="668" y="495"/>
                  </a:lnTo>
                  <a:lnTo>
                    <a:pt x="664" y="514"/>
                  </a:lnTo>
                  <a:lnTo>
                    <a:pt x="660" y="533"/>
                  </a:lnTo>
                  <a:lnTo>
                    <a:pt x="654" y="553"/>
                  </a:lnTo>
                  <a:lnTo>
                    <a:pt x="647" y="574"/>
                  </a:lnTo>
                  <a:lnTo>
                    <a:pt x="641" y="595"/>
                  </a:lnTo>
                  <a:lnTo>
                    <a:pt x="631" y="616"/>
                  </a:lnTo>
                  <a:lnTo>
                    <a:pt x="623" y="639"/>
                  </a:lnTo>
                  <a:lnTo>
                    <a:pt x="614" y="662"/>
                  </a:lnTo>
                  <a:lnTo>
                    <a:pt x="602" y="685"/>
                  </a:lnTo>
                  <a:lnTo>
                    <a:pt x="591" y="710"/>
                  </a:lnTo>
                  <a:lnTo>
                    <a:pt x="579" y="735"/>
                  </a:lnTo>
                  <a:lnTo>
                    <a:pt x="566" y="760"/>
                  </a:lnTo>
                  <a:lnTo>
                    <a:pt x="551" y="787"/>
                  </a:lnTo>
                  <a:lnTo>
                    <a:pt x="537" y="814"/>
                  </a:lnTo>
                  <a:lnTo>
                    <a:pt x="524" y="839"/>
                  </a:lnTo>
                  <a:lnTo>
                    <a:pt x="508" y="862"/>
                  </a:lnTo>
                  <a:lnTo>
                    <a:pt x="495" y="885"/>
                  </a:lnTo>
                  <a:lnTo>
                    <a:pt x="481" y="908"/>
                  </a:lnTo>
                  <a:lnTo>
                    <a:pt x="468" y="927"/>
                  </a:lnTo>
                  <a:lnTo>
                    <a:pt x="455" y="948"/>
                  </a:lnTo>
                  <a:lnTo>
                    <a:pt x="443" y="965"/>
                  </a:lnTo>
                  <a:lnTo>
                    <a:pt x="430" y="984"/>
                  </a:lnTo>
                  <a:lnTo>
                    <a:pt x="416" y="1000"/>
                  </a:lnTo>
                  <a:lnTo>
                    <a:pt x="405" y="1015"/>
                  </a:lnTo>
                  <a:lnTo>
                    <a:pt x="391" y="1030"/>
                  </a:lnTo>
                  <a:lnTo>
                    <a:pt x="380" y="1044"/>
                  </a:lnTo>
                  <a:lnTo>
                    <a:pt x="366" y="1057"/>
                  </a:lnTo>
                  <a:lnTo>
                    <a:pt x="355" y="1069"/>
                  </a:lnTo>
                  <a:lnTo>
                    <a:pt x="336" y="1078"/>
                  </a:lnTo>
                  <a:lnTo>
                    <a:pt x="318" y="1088"/>
                  </a:lnTo>
                  <a:lnTo>
                    <a:pt x="301" y="1098"/>
                  </a:lnTo>
                  <a:lnTo>
                    <a:pt x="284" y="1103"/>
                  </a:lnTo>
                  <a:lnTo>
                    <a:pt x="268" y="1109"/>
                  </a:lnTo>
                  <a:lnTo>
                    <a:pt x="253" y="1113"/>
                  </a:lnTo>
                  <a:lnTo>
                    <a:pt x="238" y="1115"/>
                  </a:lnTo>
                  <a:lnTo>
                    <a:pt x="224" y="1117"/>
                  </a:lnTo>
                  <a:lnTo>
                    <a:pt x="213" y="1115"/>
                  </a:lnTo>
                  <a:lnTo>
                    <a:pt x="199" y="1115"/>
                  </a:lnTo>
                  <a:lnTo>
                    <a:pt x="188" y="1113"/>
                  </a:lnTo>
                  <a:lnTo>
                    <a:pt x="176" y="1111"/>
                  </a:lnTo>
                  <a:lnTo>
                    <a:pt x="165" y="1109"/>
                  </a:lnTo>
                  <a:lnTo>
                    <a:pt x="153" y="1105"/>
                  </a:lnTo>
                  <a:lnTo>
                    <a:pt x="142" y="1101"/>
                  </a:lnTo>
                  <a:lnTo>
                    <a:pt x="130" y="1098"/>
                  </a:lnTo>
                  <a:lnTo>
                    <a:pt x="119" y="1092"/>
                  </a:lnTo>
                  <a:lnTo>
                    <a:pt x="107" y="1086"/>
                  </a:lnTo>
                  <a:lnTo>
                    <a:pt x="98" y="1080"/>
                  </a:lnTo>
                  <a:lnTo>
                    <a:pt x="86" y="1073"/>
                  </a:lnTo>
                  <a:lnTo>
                    <a:pt x="75" y="1065"/>
                  </a:lnTo>
                  <a:lnTo>
                    <a:pt x="65" y="1057"/>
                  </a:lnTo>
                  <a:lnTo>
                    <a:pt x="53" y="1048"/>
                  </a:lnTo>
                  <a:lnTo>
                    <a:pt x="42" y="1038"/>
                  </a:lnTo>
                  <a:lnTo>
                    <a:pt x="32" y="1021"/>
                  </a:lnTo>
                  <a:lnTo>
                    <a:pt x="23" y="1002"/>
                  </a:lnTo>
                  <a:lnTo>
                    <a:pt x="15" y="982"/>
                  </a:lnTo>
                  <a:lnTo>
                    <a:pt x="9" y="963"/>
                  </a:lnTo>
                  <a:lnTo>
                    <a:pt x="5" y="942"/>
                  </a:lnTo>
                  <a:lnTo>
                    <a:pt x="2" y="921"/>
                  </a:lnTo>
                  <a:lnTo>
                    <a:pt x="0" y="900"/>
                  </a:lnTo>
                  <a:lnTo>
                    <a:pt x="0" y="879"/>
                  </a:lnTo>
                  <a:lnTo>
                    <a:pt x="0" y="856"/>
                  </a:lnTo>
                  <a:lnTo>
                    <a:pt x="2" y="837"/>
                  </a:lnTo>
                  <a:lnTo>
                    <a:pt x="5" y="816"/>
                  </a:lnTo>
                  <a:lnTo>
                    <a:pt x="9" y="798"/>
                  </a:lnTo>
                  <a:lnTo>
                    <a:pt x="15" y="779"/>
                  </a:lnTo>
                  <a:lnTo>
                    <a:pt x="23" y="762"/>
                  </a:lnTo>
                  <a:lnTo>
                    <a:pt x="32" y="746"/>
                  </a:lnTo>
                  <a:lnTo>
                    <a:pt x="42" y="729"/>
                  </a:lnTo>
                  <a:lnTo>
                    <a:pt x="52" y="720"/>
                  </a:lnTo>
                  <a:lnTo>
                    <a:pt x="59" y="708"/>
                  </a:lnTo>
                  <a:lnTo>
                    <a:pt x="69" y="697"/>
                  </a:lnTo>
                  <a:lnTo>
                    <a:pt x="78" y="685"/>
                  </a:lnTo>
                  <a:lnTo>
                    <a:pt x="88" y="672"/>
                  </a:lnTo>
                  <a:lnTo>
                    <a:pt x="98" y="658"/>
                  </a:lnTo>
                  <a:lnTo>
                    <a:pt x="107" y="643"/>
                  </a:lnTo>
                  <a:lnTo>
                    <a:pt x="117" y="627"/>
                  </a:lnTo>
                  <a:lnTo>
                    <a:pt x="126" y="612"/>
                  </a:lnTo>
                  <a:lnTo>
                    <a:pt x="136" y="597"/>
                  </a:lnTo>
                  <a:lnTo>
                    <a:pt x="146" y="579"/>
                  </a:lnTo>
                  <a:lnTo>
                    <a:pt x="155" y="562"/>
                  </a:lnTo>
                  <a:lnTo>
                    <a:pt x="167" y="545"/>
                  </a:lnTo>
                  <a:lnTo>
                    <a:pt x="176" y="526"/>
                  </a:lnTo>
                  <a:lnTo>
                    <a:pt x="186" y="506"/>
                  </a:lnTo>
                  <a:lnTo>
                    <a:pt x="197" y="485"/>
                  </a:lnTo>
                  <a:lnTo>
                    <a:pt x="209" y="464"/>
                  </a:lnTo>
                  <a:lnTo>
                    <a:pt x="218" y="443"/>
                  </a:lnTo>
                  <a:lnTo>
                    <a:pt x="230" y="422"/>
                  </a:lnTo>
                  <a:lnTo>
                    <a:pt x="242" y="399"/>
                  </a:lnTo>
                  <a:lnTo>
                    <a:pt x="251" y="376"/>
                  </a:lnTo>
                  <a:lnTo>
                    <a:pt x="263" y="351"/>
                  </a:lnTo>
                  <a:lnTo>
                    <a:pt x="274" y="326"/>
                  </a:lnTo>
                  <a:lnTo>
                    <a:pt x="286" y="301"/>
                  </a:lnTo>
                  <a:lnTo>
                    <a:pt x="299" y="276"/>
                  </a:lnTo>
                  <a:lnTo>
                    <a:pt x="311" y="249"/>
                  </a:lnTo>
                  <a:lnTo>
                    <a:pt x="322" y="222"/>
                  </a:lnTo>
                  <a:lnTo>
                    <a:pt x="334" y="194"/>
                  </a:lnTo>
                  <a:lnTo>
                    <a:pt x="347" y="167"/>
                  </a:lnTo>
                  <a:lnTo>
                    <a:pt x="359" y="136"/>
                  </a:lnTo>
                  <a:lnTo>
                    <a:pt x="372" y="107"/>
                  </a:lnTo>
                  <a:lnTo>
                    <a:pt x="384" y="77"/>
                  </a:lnTo>
                  <a:lnTo>
                    <a:pt x="387" y="67"/>
                  </a:lnTo>
                  <a:lnTo>
                    <a:pt x="389" y="57"/>
                  </a:lnTo>
                  <a:lnTo>
                    <a:pt x="393" y="50"/>
                  </a:lnTo>
                  <a:lnTo>
                    <a:pt x="397" y="42"/>
                  </a:lnTo>
                  <a:lnTo>
                    <a:pt x="401" y="34"/>
                  </a:lnTo>
                  <a:lnTo>
                    <a:pt x="405" y="29"/>
                  </a:lnTo>
                  <a:lnTo>
                    <a:pt x="409" y="23"/>
                  </a:lnTo>
                  <a:lnTo>
                    <a:pt x="412" y="17"/>
                  </a:lnTo>
                  <a:lnTo>
                    <a:pt x="416" y="13"/>
                  </a:lnTo>
                  <a:lnTo>
                    <a:pt x="422" y="9"/>
                  </a:lnTo>
                  <a:lnTo>
                    <a:pt x="426" y="7"/>
                  </a:lnTo>
                  <a:lnTo>
                    <a:pt x="432" y="4"/>
                  </a:lnTo>
                  <a:lnTo>
                    <a:pt x="437" y="2"/>
                  </a:lnTo>
                  <a:lnTo>
                    <a:pt x="443" y="0"/>
                  </a:lnTo>
                  <a:lnTo>
                    <a:pt x="451" y="0"/>
                  </a:lnTo>
                  <a:lnTo>
                    <a:pt x="4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3226637" y="1489769"/>
              <a:ext cx="2200195" cy="358284"/>
            </a:xfrm>
            <a:custGeom>
              <a:avLst/>
              <a:gdLst>
                <a:gd name="T0" fmla="*/ 3337493 w 4900"/>
                <a:gd name="T1" fmla="*/ 10319 h 800"/>
                <a:gd name="T2" fmla="*/ 3431987 w 4900"/>
                <a:gd name="T3" fmla="*/ 51594 h 800"/>
                <a:gd name="T4" fmla="*/ 3555863 w 4900"/>
                <a:gd name="T5" fmla="*/ 126206 h 800"/>
                <a:gd name="T6" fmla="*/ 3663857 w 4900"/>
                <a:gd name="T7" fmla="*/ 199231 h 800"/>
                <a:gd name="T8" fmla="*/ 3735324 w 4900"/>
                <a:gd name="T9" fmla="*/ 254000 h 800"/>
                <a:gd name="T10" fmla="*/ 3793291 w 4900"/>
                <a:gd name="T11" fmla="*/ 301625 h 800"/>
                <a:gd name="T12" fmla="*/ 3837759 w 4900"/>
                <a:gd name="T13" fmla="*/ 345281 h 800"/>
                <a:gd name="T14" fmla="*/ 3869522 w 4900"/>
                <a:gd name="T15" fmla="*/ 383381 h 800"/>
                <a:gd name="T16" fmla="*/ 3886198 w 4900"/>
                <a:gd name="T17" fmla="*/ 418306 h 800"/>
                <a:gd name="T18" fmla="*/ 3890962 w 4900"/>
                <a:gd name="T19" fmla="*/ 446088 h 800"/>
                <a:gd name="T20" fmla="*/ 3883815 w 4900"/>
                <a:gd name="T21" fmla="*/ 467519 h 800"/>
                <a:gd name="T22" fmla="*/ 3866346 w 4900"/>
                <a:gd name="T23" fmla="*/ 484188 h 800"/>
                <a:gd name="T24" fmla="*/ 3839347 w 4900"/>
                <a:gd name="T25" fmla="*/ 497681 h 800"/>
                <a:gd name="T26" fmla="*/ 3799644 w 4900"/>
                <a:gd name="T27" fmla="*/ 509588 h 800"/>
                <a:gd name="T28" fmla="*/ 3751205 w 4900"/>
                <a:gd name="T29" fmla="*/ 517525 h 800"/>
                <a:gd name="T30" fmla="*/ 3691649 w 4900"/>
                <a:gd name="T31" fmla="*/ 522288 h 800"/>
                <a:gd name="T32" fmla="*/ 3514571 w 4900"/>
                <a:gd name="T33" fmla="*/ 540544 h 800"/>
                <a:gd name="T34" fmla="*/ 3289054 w 4900"/>
                <a:gd name="T35" fmla="*/ 572294 h 800"/>
                <a:gd name="T36" fmla="*/ 3038921 w 4900"/>
                <a:gd name="T37" fmla="*/ 615156 h 800"/>
                <a:gd name="T38" fmla="*/ 2914251 w 4900"/>
                <a:gd name="T39" fmla="*/ 633413 h 800"/>
                <a:gd name="T40" fmla="*/ 2892811 w 4900"/>
                <a:gd name="T41" fmla="*/ 613569 h 800"/>
                <a:gd name="T42" fmla="*/ 2950779 w 4900"/>
                <a:gd name="T43" fmla="*/ 542131 h 800"/>
                <a:gd name="T44" fmla="*/ 3013510 w 4900"/>
                <a:gd name="T45" fmla="*/ 469106 h 800"/>
                <a:gd name="T46" fmla="*/ 3061949 w 4900"/>
                <a:gd name="T47" fmla="*/ 407988 h 800"/>
                <a:gd name="T48" fmla="*/ 3100064 w 4900"/>
                <a:gd name="T49" fmla="*/ 358775 h 800"/>
                <a:gd name="T50" fmla="*/ 3126269 w 4900"/>
                <a:gd name="T51" fmla="*/ 320675 h 800"/>
                <a:gd name="T52" fmla="*/ 3138180 w 4900"/>
                <a:gd name="T53" fmla="*/ 293688 h 800"/>
                <a:gd name="T54" fmla="*/ 3139768 w 4900"/>
                <a:gd name="T55" fmla="*/ 273844 h 800"/>
                <a:gd name="T56" fmla="*/ 3118328 w 4900"/>
                <a:gd name="T57" fmla="*/ 257175 h 800"/>
                <a:gd name="T58" fmla="*/ 3075448 w 4900"/>
                <a:gd name="T59" fmla="*/ 246063 h 800"/>
                <a:gd name="T60" fmla="*/ 2969042 w 4900"/>
                <a:gd name="T61" fmla="*/ 245269 h 800"/>
                <a:gd name="T62" fmla="*/ 2665706 w 4900"/>
                <a:gd name="T63" fmla="*/ 254000 h 800"/>
                <a:gd name="T64" fmla="*/ 2330607 w 4900"/>
                <a:gd name="T65" fmla="*/ 272256 h 800"/>
                <a:gd name="T66" fmla="*/ 1958186 w 4900"/>
                <a:gd name="T67" fmla="*/ 300038 h 800"/>
                <a:gd name="T68" fmla="*/ 1553209 w 4900"/>
                <a:gd name="T69" fmla="*/ 336550 h 800"/>
                <a:gd name="T70" fmla="*/ 1112498 w 4900"/>
                <a:gd name="T71" fmla="*/ 383381 h 800"/>
                <a:gd name="T72" fmla="*/ 635259 w 4900"/>
                <a:gd name="T73" fmla="*/ 439738 h 800"/>
                <a:gd name="T74" fmla="*/ 478827 w 4900"/>
                <a:gd name="T75" fmla="*/ 457994 h 800"/>
                <a:gd name="T76" fmla="*/ 424035 w 4900"/>
                <a:gd name="T77" fmla="*/ 462756 h 800"/>
                <a:gd name="T78" fmla="*/ 388302 w 4900"/>
                <a:gd name="T79" fmla="*/ 465931 h 800"/>
                <a:gd name="T80" fmla="*/ 315247 w 4900"/>
                <a:gd name="T81" fmla="*/ 462756 h 800"/>
                <a:gd name="T82" fmla="*/ 220753 w 4900"/>
                <a:gd name="T83" fmla="*/ 449263 h 800"/>
                <a:gd name="T84" fmla="*/ 144521 w 4900"/>
                <a:gd name="T85" fmla="*/ 421481 h 800"/>
                <a:gd name="T86" fmla="*/ 83378 w 4900"/>
                <a:gd name="T87" fmla="*/ 381794 h 800"/>
                <a:gd name="T88" fmla="*/ 33351 w 4900"/>
                <a:gd name="T89" fmla="*/ 343694 h 800"/>
                <a:gd name="T90" fmla="*/ 6353 w 4900"/>
                <a:gd name="T91" fmla="*/ 311944 h 800"/>
                <a:gd name="T92" fmla="*/ 0 w 4900"/>
                <a:gd name="T93" fmla="*/ 287338 h 800"/>
                <a:gd name="T94" fmla="*/ 8735 w 4900"/>
                <a:gd name="T95" fmla="*/ 267494 h 800"/>
                <a:gd name="T96" fmla="*/ 31763 w 4900"/>
                <a:gd name="T97" fmla="*/ 252413 h 800"/>
                <a:gd name="T98" fmla="*/ 68290 w 4900"/>
                <a:gd name="T99" fmla="*/ 245269 h 800"/>
                <a:gd name="T100" fmla="*/ 86554 w 4900"/>
                <a:gd name="T101" fmla="*/ 245269 h 800"/>
                <a:gd name="T102" fmla="*/ 141345 w 4900"/>
                <a:gd name="T103" fmla="*/ 245269 h 800"/>
                <a:gd name="T104" fmla="*/ 231870 w 4900"/>
                <a:gd name="T105" fmla="*/ 245269 h 800"/>
                <a:gd name="T106" fmla="*/ 871893 w 4900"/>
                <a:gd name="T107" fmla="*/ 223838 h 800"/>
                <a:gd name="T108" fmla="*/ 1715994 w 4900"/>
                <a:gd name="T109" fmla="*/ 167481 h 800"/>
                <a:gd name="T110" fmla="*/ 2639502 w 4900"/>
                <a:gd name="T111" fmla="*/ 76994 h 800"/>
                <a:gd name="T112" fmla="*/ 3098476 w 4900"/>
                <a:gd name="T113" fmla="*/ 19050 h 800"/>
                <a:gd name="T114" fmla="*/ 3189795 w 4900"/>
                <a:gd name="T115" fmla="*/ 7144 h 800"/>
                <a:gd name="T116" fmla="*/ 3257291 w 4900"/>
                <a:gd name="T117" fmla="*/ 0 h 8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00" h="800">
                  <a:moveTo>
                    <a:pt x="4138" y="0"/>
                  </a:moveTo>
                  <a:lnTo>
                    <a:pt x="4152" y="0"/>
                  </a:lnTo>
                  <a:lnTo>
                    <a:pt x="4167" y="1"/>
                  </a:lnTo>
                  <a:lnTo>
                    <a:pt x="4184" y="7"/>
                  </a:lnTo>
                  <a:lnTo>
                    <a:pt x="4203" y="13"/>
                  </a:lnTo>
                  <a:lnTo>
                    <a:pt x="4225" y="19"/>
                  </a:lnTo>
                  <a:lnTo>
                    <a:pt x="4248" y="28"/>
                  </a:lnTo>
                  <a:lnTo>
                    <a:pt x="4271" y="38"/>
                  </a:lnTo>
                  <a:lnTo>
                    <a:pt x="4296" y="51"/>
                  </a:lnTo>
                  <a:lnTo>
                    <a:pt x="4322" y="65"/>
                  </a:lnTo>
                  <a:lnTo>
                    <a:pt x="4351" y="80"/>
                  </a:lnTo>
                  <a:lnTo>
                    <a:pt x="4380" y="97"/>
                  </a:lnTo>
                  <a:lnTo>
                    <a:pt x="4413" y="117"/>
                  </a:lnTo>
                  <a:lnTo>
                    <a:pt x="4445" y="136"/>
                  </a:lnTo>
                  <a:lnTo>
                    <a:pt x="4478" y="159"/>
                  </a:lnTo>
                  <a:lnTo>
                    <a:pt x="4514" y="182"/>
                  </a:lnTo>
                  <a:lnTo>
                    <a:pt x="4553" y="207"/>
                  </a:lnTo>
                  <a:lnTo>
                    <a:pt x="4574" y="222"/>
                  </a:lnTo>
                  <a:lnTo>
                    <a:pt x="4593" y="238"/>
                  </a:lnTo>
                  <a:lnTo>
                    <a:pt x="4614" y="251"/>
                  </a:lnTo>
                  <a:lnTo>
                    <a:pt x="4633" y="264"/>
                  </a:lnTo>
                  <a:lnTo>
                    <a:pt x="4653" y="280"/>
                  </a:lnTo>
                  <a:lnTo>
                    <a:pt x="4670" y="293"/>
                  </a:lnTo>
                  <a:lnTo>
                    <a:pt x="4687" y="307"/>
                  </a:lnTo>
                  <a:lnTo>
                    <a:pt x="4704" y="320"/>
                  </a:lnTo>
                  <a:lnTo>
                    <a:pt x="4720" y="332"/>
                  </a:lnTo>
                  <a:lnTo>
                    <a:pt x="4735" y="345"/>
                  </a:lnTo>
                  <a:lnTo>
                    <a:pt x="4750" y="357"/>
                  </a:lnTo>
                  <a:lnTo>
                    <a:pt x="4764" y="368"/>
                  </a:lnTo>
                  <a:lnTo>
                    <a:pt x="4777" y="380"/>
                  </a:lnTo>
                  <a:lnTo>
                    <a:pt x="4789" y="391"/>
                  </a:lnTo>
                  <a:lnTo>
                    <a:pt x="4802" y="403"/>
                  </a:lnTo>
                  <a:lnTo>
                    <a:pt x="4812" y="414"/>
                  </a:lnTo>
                  <a:lnTo>
                    <a:pt x="4823" y="424"/>
                  </a:lnTo>
                  <a:lnTo>
                    <a:pt x="4833" y="435"/>
                  </a:lnTo>
                  <a:lnTo>
                    <a:pt x="4843" y="445"/>
                  </a:lnTo>
                  <a:lnTo>
                    <a:pt x="4850" y="454"/>
                  </a:lnTo>
                  <a:lnTo>
                    <a:pt x="4860" y="464"/>
                  </a:lnTo>
                  <a:lnTo>
                    <a:pt x="4866" y="474"/>
                  </a:lnTo>
                  <a:lnTo>
                    <a:pt x="4873" y="483"/>
                  </a:lnTo>
                  <a:lnTo>
                    <a:pt x="4879" y="493"/>
                  </a:lnTo>
                  <a:lnTo>
                    <a:pt x="4883" y="500"/>
                  </a:lnTo>
                  <a:lnTo>
                    <a:pt x="4889" y="510"/>
                  </a:lnTo>
                  <a:lnTo>
                    <a:pt x="4892" y="518"/>
                  </a:lnTo>
                  <a:lnTo>
                    <a:pt x="4894" y="527"/>
                  </a:lnTo>
                  <a:lnTo>
                    <a:pt x="4898" y="535"/>
                  </a:lnTo>
                  <a:lnTo>
                    <a:pt x="4900" y="543"/>
                  </a:lnTo>
                  <a:lnTo>
                    <a:pt x="4900" y="550"/>
                  </a:lnTo>
                  <a:lnTo>
                    <a:pt x="4900" y="558"/>
                  </a:lnTo>
                  <a:lnTo>
                    <a:pt x="4900" y="562"/>
                  </a:lnTo>
                  <a:lnTo>
                    <a:pt x="4900" y="568"/>
                  </a:lnTo>
                  <a:lnTo>
                    <a:pt x="4898" y="573"/>
                  </a:lnTo>
                  <a:lnTo>
                    <a:pt x="4896" y="579"/>
                  </a:lnTo>
                  <a:lnTo>
                    <a:pt x="4894" y="583"/>
                  </a:lnTo>
                  <a:lnTo>
                    <a:pt x="4891" y="589"/>
                  </a:lnTo>
                  <a:lnTo>
                    <a:pt x="4889" y="593"/>
                  </a:lnTo>
                  <a:lnTo>
                    <a:pt x="4885" y="596"/>
                  </a:lnTo>
                  <a:lnTo>
                    <a:pt x="4879" y="602"/>
                  </a:lnTo>
                  <a:lnTo>
                    <a:pt x="4875" y="606"/>
                  </a:lnTo>
                  <a:lnTo>
                    <a:pt x="4869" y="610"/>
                  </a:lnTo>
                  <a:lnTo>
                    <a:pt x="4864" y="614"/>
                  </a:lnTo>
                  <a:lnTo>
                    <a:pt x="4856" y="618"/>
                  </a:lnTo>
                  <a:lnTo>
                    <a:pt x="4850" y="621"/>
                  </a:lnTo>
                  <a:lnTo>
                    <a:pt x="4843" y="625"/>
                  </a:lnTo>
                  <a:lnTo>
                    <a:pt x="4835" y="627"/>
                  </a:lnTo>
                  <a:lnTo>
                    <a:pt x="4825" y="631"/>
                  </a:lnTo>
                  <a:lnTo>
                    <a:pt x="4816" y="633"/>
                  </a:lnTo>
                  <a:lnTo>
                    <a:pt x="4806" y="637"/>
                  </a:lnTo>
                  <a:lnTo>
                    <a:pt x="4796" y="639"/>
                  </a:lnTo>
                  <a:lnTo>
                    <a:pt x="4785" y="642"/>
                  </a:lnTo>
                  <a:lnTo>
                    <a:pt x="4775" y="644"/>
                  </a:lnTo>
                  <a:lnTo>
                    <a:pt x="4762" y="646"/>
                  </a:lnTo>
                  <a:lnTo>
                    <a:pt x="4750" y="648"/>
                  </a:lnTo>
                  <a:lnTo>
                    <a:pt x="4737" y="650"/>
                  </a:lnTo>
                  <a:lnTo>
                    <a:pt x="4724" y="652"/>
                  </a:lnTo>
                  <a:lnTo>
                    <a:pt x="4710" y="652"/>
                  </a:lnTo>
                  <a:lnTo>
                    <a:pt x="4695" y="654"/>
                  </a:lnTo>
                  <a:lnTo>
                    <a:pt x="4679" y="656"/>
                  </a:lnTo>
                  <a:lnTo>
                    <a:pt x="4664" y="656"/>
                  </a:lnTo>
                  <a:lnTo>
                    <a:pt x="4649" y="658"/>
                  </a:lnTo>
                  <a:lnTo>
                    <a:pt x="4631" y="658"/>
                  </a:lnTo>
                  <a:lnTo>
                    <a:pt x="4582" y="664"/>
                  </a:lnTo>
                  <a:lnTo>
                    <a:pt x="4532" y="667"/>
                  </a:lnTo>
                  <a:lnTo>
                    <a:pt x="4480" y="673"/>
                  </a:lnTo>
                  <a:lnTo>
                    <a:pt x="4426" y="681"/>
                  </a:lnTo>
                  <a:lnTo>
                    <a:pt x="4370" y="687"/>
                  </a:lnTo>
                  <a:lnTo>
                    <a:pt x="4315" y="694"/>
                  </a:lnTo>
                  <a:lnTo>
                    <a:pt x="4259" y="702"/>
                  </a:lnTo>
                  <a:lnTo>
                    <a:pt x="4201" y="712"/>
                  </a:lnTo>
                  <a:lnTo>
                    <a:pt x="4142" y="721"/>
                  </a:lnTo>
                  <a:lnTo>
                    <a:pt x="4081" y="731"/>
                  </a:lnTo>
                  <a:lnTo>
                    <a:pt x="4019" y="740"/>
                  </a:lnTo>
                  <a:lnTo>
                    <a:pt x="3956" y="752"/>
                  </a:lnTo>
                  <a:lnTo>
                    <a:pt x="3892" y="761"/>
                  </a:lnTo>
                  <a:lnTo>
                    <a:pt x="3827" y="775"/>
                  </a:lnTo>
                  <a:lnTo>
                    <a:pt x="3760" y="786"/>
                  </a:lnTo>
                  <a:lnTo>
                    <a:pt x="3693" y="800"/>
                  </a:lnTo>
                  <a:lnTo>
                    <a:pt x="3687" y="800"/>
                  </a:lnTo>
                  <a:lnTo>
                    <a:pt x="3681" y="800"/>
                  </a:lnTo>
                  <a:lnTo>
                    <a:pt x="3670" y="798"/>
                  </a:lnTo>
                  <a:lnTo>
                    <a:pt x="3662" y="796"/>
                  </a:lnTo>
                  <a:lnTo>
                    <a:pt x="3654" y="792"/>
                  </a:lnTo>
                  <a:lnTo>
                    <a:pt x="3649" y="786"/>
                  </a:lnTo>
                  <a:lnTo>
                    <a:pt x="3645" y="781"/>
                  </a:lnTo>
                  <a:lnTo>
                    <a:pt x="3643" y="773"/>
                  </a:lnTo>
                  <a:lnTo>
                    <a:pt x="3643" y="765"/>
                  </a:lnTo>
                  <a:lnTo>
                    <a:pt x="3662" y="744"/>
                  </a:lnTo>
                  <a:lnTo>
                    <a:pt x="3681" y="723"/>
                  </a:lnTo>
                  <a:lnTo>
                    <a:pt x="3699" y="702"/>
                  </a:lnTo>
                  <a:lnTo>
                    <a:pt x="3716" y="683"/>
                  </a:lnTo>
                  <a:lnTo>
                    <a:pt x="3733" y="662"/>
                  </a:lnTo>
                  <a:lnTo>
                    <a:pt x="3748" y="644"/>
                  </a:lnTo>
                  <a:lnTo>
                    <a:pt x="3764" y="625"/>
                  </a:lnTo>
                  <a:lnTo>
                    <a:pt x="3779" y="608"/>
                  </a:lnTo>
                  <a:lnTo>
                    <a:pt x="3795" y="591"/>
                  </a:lnTo>
                  <a:lnTo>
                    <a:pt x="3808" y="575"/>
                  </a:lnTo>
                  <a:lnTo>
                    <a:pt x="3821" y="558"/>
                  </a:lnTo>
                  <a:lnTo>
                    <a:pt x="3833" y="543"/>
                  </a:lnTo>
                  <a:lnTo>
                    <a:pt x="3844" y="529"/>
                  </a:lnTo>
                  <a:lnTo>
                    <a:pt x="3856" y="514"/>
                  </a:lnTo>
                  <a:lnTo>
                    <a:pt x="3867" y="500"/>
                  </a:lnTo>
                  <a:lnTo>
                    <a:pt x="3877" y="489"/>
                  </a:lnTo>
                  <a:lnTo>
                    <a:pt x="3887" y="476"/>
                  </a:lnTo>
                  <a:lnTo>
                    <a:pt x="3896" y="464"/>
                  </a:lnTo>
                  <a:lnTo>
                    <a:pt x="3904" y="452"/>
                  </a:lnTo>
                  <a:lnTo>
                    <a:pt x="3912" y="441"/>
                  </a:lnTo>
                  <a:lnTo>
                    <a:pt x="3919" y="431"/>
                  </a:lnTo>
                  <a:lnTo>
                    <a:pt x="3925" y="422"/>
                  </a:lnTo>
                  <a:lnTo>
                    <a:pt x="3931" y="412"/>
                  </a:lnTo>
                  <a:lnTo>
                    <a:pt x="3937" y="404"/>
                  </a:lnTo>
                  <a:lnTo>
                    <a:pt x="3940" y="397"/>
                  </a:lnTo>
                  <a:lnTo>
                    <a:pt x="3944" y="389"/>
                  </a:lnTo>
                  <a:lnTo>
                    <a:pt x="3948" y="381"/>
                  </a:lnTo>
                  <a:lnTo>
                    <a:pt x="3950" y="376"/>
                  </a:lnTo>
                  <a:lnTo>
                    <a:pt x="3952" y="370"/>
                  </a:lnTo>
                  <a:lnTo>
                    <a:pt x="3954" y="364"/>
                  </a:lnTo>
                  <a:lnTo>
                    <a:pt x="3956" y="358"/>
                  </a:lnTo>
                  <a:lnTo>
                    <a:pt x="3956" y="355"/>
                  </a:lnTo>
                  <a:lnTo>
                    <a:pt x="3954" y="349"/>
                  </a:lnTo>
                  <a:lnTo>
                    <a:pt x="3954" y="345"/>
                  </a:lnTo>
                  <a:lnTo>
                    <a:pt x="3950" y="339"/>
                  </a:lnTo>
                  <a:lnTo>
                    <a:pt x="3946" y="335"/>
                  </a:lnTo>
                  <a:lnTo>
                    <a:pt x="3940" y="332"/>
                  </a:lnTo>
                  <a:lnTo>
                    <a:pt x="3935" y="328"/>
                  </a:lnTo>
                  <a:lnTo>
                    <a:pt x="3927" y="324"/>
                  </a:lnTo>
                  <a:lnTo>
                    <a:pt x="3917" y="320"/>
                  </a:lnTo>
                  <a:lnTo>
                    <a:pt x="3908" y="318"/>
                  </a:lnTo>
                  <a:lnTo>
                    <a:pt x="3898" y="314"/>
                  </a:lnTo>
                  <a:lnTo>
                    <a:pt x="3885" y="312"/>
                  </a:lnTo>
                  <a:lnTo>
                    <a:pt x="3873" y="310"/>
                  </a:lnTo>
                  <a:lnTo>
                    <a:pt x="3858" y="309"/>
                  </a:lnTo>
                  <a:lnTo>
                    <a:pt x="3843" y="309"/>
                  </a:lnTo>
                  <a:lnTo>
                    <a:pt x="3827" y="309"/>
                  </a:lnTo>
                  <a:lnTo>
                    <a:pt x="3810" y="309"/>
                  </a:lnTo>
                  <a:lnTo>
                    <a:pt x="3739" y="309"/>
                  </a:lnTo>
                  <a:lnTo>
                    <a:pt x="3666" y="310"/>
                  </a:lnTo>
                  <a:lnTo>
                    <a:pt x="3591" y="312"/>
                  </a:lnTo>
                  <a:lnTo>
                    <a:pt x="3516" y="314"/>
                  </a:lnTo>
                  <a:lnTo>
                    <a:pt x="3438" y="316"/>
                  </a:lnTo>
                  <a:lnTo>
                    <a:pt x="3357" y="320"/>
                  </a:lnTo>
                  <a:lnTo>
                    <a:pt x="3276" y="324"/>
                  </a:lnTo>
                  <a:lnTo>
                    <a:pt x="3194" y="328"/>
                  </a:lnTo>
                  <a:lnTo>
                    <a:pt x="3109" y="332"/>
                  </a:lnTo>
                  <a:lnTo>
                    <a:pt x="3021" y="337"/>
                  </a:lnTo>
                  <a:lnTo>
                    <a:pt x="2935" y="343"/>
                  </a:lnTo>
                  <a:lnTo>
                    <a:pt x="2844" y="349"/>
                  </a:lnTo>
                  <a:lnTo>
                    <a:pt x="2752" y="355"/>
                  </a:lnTo>
                  <a:lnTo>
                    <a:pt x="2658" y="362"/>
                  </a:lnTo>
                  <a:lnTo>
                    <a:pt x="2564" y="370"/>
                  </a:lnTo>
                  <a:lnTo>
                    <a:pt x="2466" y="378"/>
                  </a:lnTo>
                  <a:lnTo>
                    <a:pt x="2368" y="385"/>
                  </a:lnTo>
                  <a:lnTo>
                    <a:pt x="2267" y="395"/>
                  </a:lnTo>
                  <a:lnTo>
                    <a:pt x="2165" y="404"/>
                  </a:lnTo>
                  <a:lnTo>
                    <a:pt x="2061" y="414"/>
                  </a:lnTo>
                  <a:lnTo>
                    <a:pt x="1956" y="424"/>
                  </a:lnTo>
                  <a:lnTo>
                    <a:pt x="1848" y="435"/>
                  </a:lnTo>
                  <a:lnTo>
                    <a:pt x="1739" y="445"/>
                  </a:lnTo>
                  <a:lnTo>
                    <a:pt x="1628" y="458"/>
                  </a:lnTo>
                  <a:lnTo>
                    <a:pt x="1514" y="470"/>
                  </a:lnTo>
                  <a:lnTo>
                    <a:pt x="1401" y="483"/>
                  </a:lnTo>
                  <a:lnTo>
                    <a:pt x="1284" y="495"/>
                  </a:lnTo>
                  <a:lnTo>
                    <a:pt x="1167" y="510"/>
                  </a:lnTo>
                  <a:lnTo>
                    <a:pt x="1046" y="523"/>
                  </a:lnTo>
                  <a:lnTo>
                    <a:pt x="925" y="539"/>
                  </a:lnTo>
                  <a:lnTo>
                    <a:pt x="800" y="554"/>
                  </a:lnTo>
                  <a:lnTo>
                    <a:pt x="676" y="570"/>
                  </a:lnTo>
                  <a:lnTo>
                    <a:pt x="656" y="571"/>
                  </a:lnTo>
                  <a:lnTo>
                    <a:pt x="637" y="573"/>
                  </a:lnTo>
                  <a:lnTo>
                    <a:pt x="620" y="575"/>
                  </a:lnTo>
                  <a:lnTo>
                    <a:pt x="603" y="577"/>
                  </a:lnTo>
                  <a:lnTo>
                    <a:pt x="587" y="579"/>
                  </a:lnTo>
                  <a:lnTo>
                    <a:pt x="572" y="579"/>
                  </a:lnTo>
                  <a:lnTo>
                    <a:pt x="558" y="581"/>
                  </a:lnTo>
                  <a:lnTo>
                    <a:pt x="545" y="583"/>
                  </a:lnTo>
                  <a:lnTo>
                    <a:pt x="534" y="583"/>
                  </a:lnTo>
                  <a:lnTo>
                    <a:pt x="522" y="585"/>
                  </a:lnTo>
                  <a:lnTo>
                    <a:pt x="512" y="585"/>
                  </a:lnTo>
                  <a:lnTo>
                    <a:pt x="505" y="585"/>
                  </a:lnTo>
                  <a:lnTo>
                    <a:pt x="497" y="587"/>
                  </a:lnTo>
                  <a:lnTo>
                    <a:pt x="489" y="587"/>
                  </a:lnTo>
                  <a:lnTo>
                    <a:pt x="484" y="587"/>
                  </a:lnTo>
                  <a:lnTo>
                    <a:pt x="480" y="587"/>
                  </a:lnTo>
                  <a:lnTo>
                    <a:pt x="451" y="587"/>
                  </a:lnTo>
                  <a:lnTo>
                    <a:pt x="424" y="585"/>
                  </a:lnTo>
                  <a:lnTo>
                    <a:pt x="397" y="583"/>
                  </a:lnTo>
                  <a:lnTo>
                    <a:pt x="372" y="581"/>
                  </a:lnTo>
                  <a:lnTo>
                    <a:pt x="347" y="579"/>
                  </a:lnTo>
                  <a:lnTo>
                    <a:pt x="322" y="575"/>
                  </a:lnTo>
                  <a:lnTo>
                    <a:pt x="301" y="570"/>
                  </a:lnTo>
                  <a:lnTo>
                    <a:pt x="278" y="566"/>
                  </a:lnTo>
                  <a:lnTo>
                    <a:pt x="257" y="560"/>
                  </a:lnTo>
                  <a:lnTo>
                    <a:pt x="238" y="554"/>
                  </a:lnTo>
                  <a:lnTo>
                    <a:pt x="219" y="547"/>
                  </a:lnTo>
                  <a:lnTo>
                    <a:pt x="200" y="539"/>
                  </a:lnTo>
                  <a:lnTo>
                    <a:pt x="182" y="531"/>
                  </a:lnTo>
                  <a:lnTo>
                    <a:pt x="167" y="523"/>
                  </a:lnTo>
                  <a:lnTo>
                    <a:pt x="152" y="514"/>
                  </a:lnTo>
                  <a:lnTo>
                    <a:pt x="138" y="504"/>
                  </a:lnTo>
                  <a:lnTo>
                    <a:pt x="121" y="493"/>
                  </a:lnTo>
                  <a:lnTo>
                    <a:pt x="105" y="481"/>
                  </a:lnTo>
                  <a:lnTo>
                    <a:pt x="90" y="472"/>
                  </a:lnTo>
                  <a:lnTo>
                    <a:pt x="77" y="460"/>
                  </a:lnTo>
                  <a:lnTo>
                    <a:pt x="63" y="451"/>
                  </a:lnTo>
                  <a:lnTo>
                    <a:pt x="52" y="441"/>
                  </a:lnTo>
                  <a:lnTo>
                    <a:pt x="42" y="433"/>
                  </a:lnTo>
                  <a:lnTo>
                    <a:pt x="33" y="424"/>
                  </a:lnTo>
                  <a:lnTo>
                    <a:pt x="25" y="416"/>
                  </a:lnTo>
                  <a:lnTo>
                    <a:pt x="19" y="408"/>
                  </a:lnTo>
                  <a:lnTo>
                    <a:pt x="13" y="401"/>
                  </a:lnTo>
                  <a:lnTo>
                    <a:pt x="8" y="393"/>
                  </a:lnTo>
                  <a:lnTo>
                    <a:pt x="4" y="385"/>
                  </a:lnTo>
                  <a:lnTo>
                    <a:pt x="2" y="380"/>
                  </a:lnTo>
                  <a:lnTo>
                    <a:pt x="0" y="374"/>
                  </a:lnTo>
                  <a:lnTo>
                    <a:pt x="0" y="368"/>
                  </a:lnTo>
                  <a:lnTo>
                    <a:pt x="0" y="362"/>
                  </a:lnTo>
                  <a:lnTo>
                    <a:pt x="0" y="357"/>
                  </a:lnTo>
                  <a:lnTo>
                    <a:pt x="2" y="351"/>
                  </a:lnTo>
                  <a:lnTo>
                    <a:pt x="6" y="347"/>
                  </a:lnTo>
                  <a:lnTo>
                    <a:pt x="8" y="341"/>
                  </a:lnTo>
                  <a:lnTo>
                    <a:pt x="11" y="337"/>
                  </a:lnTo>
                  <a:lnTo>
                    <a:pt x="17" y="333"/>
                  </a:lnTo>
                  <a:lnTo>
                    <a:pt x="21" y="328"/>
                  </a:lnTo>
                  <a:lnTo>
                    <a:pt x="27" y="324"/>
                  </a:lnTo>
                  <a:lnTo>
                    <a:pt x="34" y="322"/>
                  </a:lnTo>
                  <a:lnTo>
                    <a:pt x="40" y="318"/>
                  </a:lnTo>
                  <a:lnTo>
                    <a:pt x="48" y="316"/>
                  </a:lnTo>
                  <a:lnTo>
                    <a:pt x="57" y="312"/>
                  </a:lnTo>
                  <a:lnTo>
                    <a:pt x="67" y="310"/>
                  </a:lnTo>
                  <a:lnTo>
                    <a:pt x="77" y="309"/>
                  </a:lnTo>
                  <a:lnTo>
                    <a:pt x="86" y="309"/>
                  </a:lnTo>
                  <a:lnTo>
                    <a:pt x="88" y="309"/>
                  </a:lnTo>
                  <a:lnTo>
                    <a:pt x="90" y="309"/>
                  </a:lnTo>
                  <a:lnTo>
                    <a:pt x="96" y="309"/>
                  </a:lnTo>
                  <a:lnTo>
                    <a:pt x="102" y="309"/>
                  </a:lnTo>
                  <a:lnTo>
                    <a:pt x="109" y="309"/>
                  </a:lnTo>
                  <a:lnTo>
                    <a:pt x="121" y="309"/>
                  </a:lnTo>
                  <a:lnTo>
                    <a:pt x="132" y="309"/>
                  </a:lnTo>
                  <a:lnTo>
                    <a:pt x="146" y="309"/>
                  </a:lnTo>
                  <a:lnTo>
                    <a:pt x="161" y="309"/>
                  </a:lnTo>
                  <a:lnTo>
                    <a:pt x="178" y="309"/>
                  </a:lnTo>
                  <a:lnTo>
                    <a:pt x="198" y="309"/>
                  </a:lnTo>
                  <a:lnTo>
                    <a:pt x="219" y="309"/>
                  </a:lnTo>
                  <a:lnTo>
                    <a:pt x="242" y="309"/>
                  </a:lnTo>
                  <a:lnTo>
                    <a:pt x="265" y="309"/>
                  </a:lnTo>
                  <a:lnTo>
                    <a:pt x="292" y="309"/>
                  </a:lnTo>
                  <a:lnTo>
                    <a:pt x="320" y="309"/>
                  </a:lnTo>
                  <a:lnTo>
                    <a:pt x="509" y="303"/>
                  </a:lnTo>
                  <a:lnTo>
                    <a:pt x="700" y="297"/>
                  </a:lnTo>
                  <a:lnTo>
                    <a:pt x="898" y="289"/>
                  </a:lnTo>
                  <a:lnTo>
                    <a:pt x="1098" y="282"/>
                  </a:lnTo>
                  <a:lnTo>
                    <a:pt x="1303" y="270"/>
                  </a:lnTo>
                  <a:lnTo>
                    <a:pt x="1510" y="259"/>
                  </a:lnTo>
                  <a:lnTo>
                    <a:pt x="1724" y="243"/>
                  </a:lnTo>
                  <a:lnTo>
                    <a:pt x="1940" y="228"/>
                  </a:lnTo>
                  <a:lnTo>
                    <a:pt x="2161" y="211"/>
                  </a:lnTo>
                  <a:lnTo>
                    <a:pt x="2386" y="191"/>
                  </a:lnTo>
                  <a:lnTo>
                    <a:pt x="2614" y="170"/>
                  </a:lnTo>
                  <a:lnTo>
                    <a:pt x="2846" y="149"/>
                  </a:lnTo>
                  <a:lnTo>
                    <a:pt x="3082" y="124"/>
                  </a:lnTo>
                  <a:lnTo>
                    <a:pt x="3324" y="97"/>
                  </a:lnTo>
                  <a:lnTo>
                    <a:pt x="3568" y="71"/>
                  </a:lnTo>
                  <a:lnTo>
                    <a:pt x="3818" y="40"/>
                  </a:lnTo>
                  <a:lnTo>
                    <a:pt x="3846" y="34"/>
                  </a:lnTo>
                  <a:lnTo>
                    <a:pt x="3875" y="30"/>
                  </a:lnTo>
                  <a:lnTo>
                    <a:pt x="3902" y="24"/>
                  </a:lnTo>
                  <a:lnTo>
                    <a:pt x="3927" y="21"/>
                  </a:lnTo>
                  <a:lnTo>
                    <a:pt x="3952" y="17"/>
                  </a:lnTo>
                  <a:lnTo>
                    <a:pt x="3975" y="15"/>
                  </a:lnTo>
                  <a:lnTo>
                    <a:pt x="3998" y="11"/>
                  </a:lnTo>
                  <a:lnTo>
                    <a:pt x="4017" y="9"/>
                  </a:lnTo>
                  <a:lnTo>
                    <a:pt x="4038" y="5"/>
                  </a:lnTo>
                  <a:lnTo>
                    <a:pt x="4056" y="3"/>
                  </a:lnTo>
                  <a:lnTo>
                    <a:pt x="4073" y="3"/>
                  </a:lnTo>
                  <a:lnTo>
                    <a:pt x="4088" y="1"/>
                  </a:lnTo>
                  <a:lnTo>
                    <a:pt x="4102" y="0"/>
                  </a:lnTo>
                  <a:lnTo>
                    <a:pt x="4115" y="0"/>
                  </a:lnTo>
                  <a:lnTo>
                    <a:pt x="4127" y="0"/>
                  </a:lnTo>
                  <a:lnTo>
                    <a:pt x="41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43200" y="990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車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3" descr="C:\Users\Meishing\Desktop\meizhou pics\pics\pics\38.4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3962400"/>
            <a:ext cx="2590800" cy="2484744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2133600" y="3886200"/>
            <a:ext cx="990600" cy="2438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" y="5943600"/>
            <a:ext cx="5334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going away soldier desert graph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971800"/>
            <a:ext cx="2562225" cy="354600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1" grpId="0"/>
      <p:bldP spid="11" grpId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2484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祝福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2971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祝賀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5095" r="12389"/>
          <a:stretch>
            <a:fillRect/>
          </a:stretch>
        </p:blipFill>
        <p:spPr bwMode="auto">
          <a:xfrm>
            <a:off x="1066799" y="1158238"/>
            <a:ext cx="1371601" cy="128016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90800" y="1143000"/>
            <a:ext cx="89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礻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6600" y="1295400"/>
            <a:ext cx="8935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兄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http://pic.pimg.tw/catx3/4bdcd5951ab69.jpg?v=12727637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534" y="4038600"/>
            <a:ext cx="3243619" cy="2362200"/>
          </a:xfrm>
          <a:prstGeom prst="rect">
            <a:avLst/>
          </a:prstGeom>
          <a:noFill/>
        </p:spPr>
      </p:pic>
      <p:pic>
        <p:nvPicPr>
          <p:cNvPr id="18436" name="Picture 4" descr="http://y2.ifengimg.com/0736522f480fb0ab/2013/1216/rdn_52ae62e2f00b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114800"/>
            <a:ext cx="4076700" cy="244602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286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http://hunan.ifeng.com/news/jqhh/detail_2013_12/16/1595705_0.shtml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44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方向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向前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2" descr="C:\Users\Meishing\Desktop\meizhou pics\49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611"/>
          <a:stretch>
            <a:fillRect/>
          </a:stretch>
        </p:blipFill>
        <p:spPr bwMode="auto">
          <a:xfrm>
            <a:off x="838200" y="1295400"/>
            <a:ext cx="1293091" cy="1219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1066800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向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4398" y="1807781"/>
            <a:ext cx="442040" cy="427154"/>
            <a:chOff x="6882635" y="1887618"/>
            <a:chExt cx="1103205" cy="901736"/>
          </a:xfrm>
          <a:solidFill>
            <a:srgbClr val="FF0000"/>
          </a:solidFill>
        </p:grpSpPr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87" name="Picture 3" descr="C:\Users\Meishing\Desktop\meizhou pics\pics\pics\35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4473" t="12102"/>
          <a:stretch>
            <a:fillRect/>
          </a:stretch>
        </p:blipFill>
        <p:spPr bwMode="auto">
          <a:xfrm>
            <a:off x="457200" y="3711874"/>
            <a:ext cx="2819400" cy="2872597"/>
          </a:xfrm>
          <a:prstGeom prst="rect">
            <a:avLst/>
          </a:prstGeom>
          <a:noFill/>
        </p:spPr>
      </p:pic>
      <p:pic>
        <p:nvPicPr>
          <p:cNvPr id="16392" name="Picture 8" descr="Walki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114800"/>
            <a:ext cx="3429000" cy="2276475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 flipV="1">
            <a:off x="5334000" y="5181600"/>
            <a:ext cx="25146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72000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http://mablab.rehab.med.ubc.ca/participants-wanted-knee-osteoarthritis-walking-program-2/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第三週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端午節的這一天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914400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說一說：學生如何慶祝端午節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9342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：夏季運動會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9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551839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5814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44958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4864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685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9-2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5593842"/>
            <a:ext cx="4800601" cy="1264158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4191000" y="54864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9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9-t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9-2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52400" y="0"/>
            <a:ext cx="8991600" cy="819902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9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9144000" cy="45720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762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5908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5052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4958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4864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33800" y="449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28800" y="4724400"/>
            <a:ext cx="7315200" cy="2133601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6248400" y="2590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96200" y="3505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81600" y="1600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9-t-1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9-3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990600"/>
            <a:ext cx="9144000" cy="1702768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667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6764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3810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229600" y="16764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9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24788" y="4648200"/>
            <a:ext cx="4619212" cy="1981200"/>
          </a:xfrm>
          <a:prstGeom prst="rect">
            <a:avLst/>
          </a:prstGeom>
          <a:noFill/>
        </p:spPr>
      </p:pic>
      <p:pic>
        <p:nvPicPr>
          <p:cNvPr id="3076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048000"/>
            <a:ext cx="6400800" cy="17430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09-t-2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：夏季運動會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夏季運動會在哪裡舉行？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唐國周是哪個球隊的隊員？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唐國周今天參加什麼比賽？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唐國周跑步時發生了什麼事？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唐國周最後得到了第幾名？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11430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Action Button: Sound 8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21336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32004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42672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" name="Action Button: Sound 11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54102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9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9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9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9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19881</TotalTime>
  <Words>542</Words>
  <Application>Microsoft Office PowerPoint</Application>
  <PresentationFormat>On-screen Show (4:3)</PresentationFormat>
  <Paragraphs>132</Paragraphs>
  <Slides>39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Flow</vt:lpstr>
      <vt:lpstr>美洲華語第四冊</vt:lpstr>
      <vt:lpstr>第一週</vt:lpstr>
      <vt:lpstr>課前活動</vt:lpstr>
      <vt:lpstr>課文：夏季運動會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第三週</vt:lpstr>
      <vt:lpstr>說故事－ 端午節的這一天 請到美洲華語網站下載ppt 或利用美洲華語創作天地 http://blog.huayuworld.org/meizhouworld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 Li</cp:lastModifiedBy>
  <cp:revision>157</cp:revision>
  <dcterms:created xsi:type="dcterms:W3CDTF">2014-04-02T02:41:18Z</dcterms:created>
  <dcterms:modified xsi:type="dcterms:W3CDTF">2014-12-30T02:47:21Z</dcterms:modified>
</cp:coreProperties>
</file>